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338" r:id="rId4"/>
    <p:sldId id="357" r:id="rId5"/>
    <p:sldId id="360" r:id="rId6"/>
    <p:sldId id="361" r:id="rId7"/>
    <p:sldId id="362" r:id="rId8"/>
    <p:sldId id="363" r:id="rId9"/>
    <p:sldId id="364" r:id="rId10"/>
    <p:sldId id="365" r:id="rId11"/>
    <p:sldId id="33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FFFF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85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2:42.8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240 603 20481,'-22'5'84,"1"0"-61,9 3 4,-1 0 29,-1 1 6,0 1 16,-1 0 6,-1 3-5,1-1-1,-1 2-5,2 1-17,0 0-17,1 1-5,2-1-23,1 0 28,3 1 23,1-1-1,3 0 35,1-1 4,1 1 18,1 0 11,1-1 5,1-1 1,2-1-11,2 0 4,2-2 1,0 0-6,3-1 1,2-2-18,0-1-16,2-2-29,0 0-33,2-3-50,2 0-62,2-1-107,1-3-139,1 0-214,1-5-307,0-1-426,2-3-583,-2-2-823,1-2-4822,-2 0 7505,-5 1 0,-8 8 0,-4 2 0</inkml:trace>
  <inkml:trace contextRef="#ctx0" brushRef="#br0" timeOffset="555">498 151 21551,'2'38'16,"-1"-2"-10,-2-4 16,0 2 18,1 2 4,0 2 7,0 0-6,0 2-12,0 2 6,0-1 1,-2 2 4,2-1-16,0 0-5,0-2-6,0-2-6,0-2 6,0-3-1,0-2 7,0-3-23,0-5 5,0-4 1,0-3-12,0-6 12,0-2 0,0-3 10,0-3 41,0-1 50,1-1 77,0 0 18,1 0-6,1-2-62,1-1-83,2-5-18,2-2-10,2-3-6,1-2 5,1-1-11,-1-1-11,1 0 0,-1 0-11,1 1-6,-1-1-16,1 0-1,1 1 0,0 3 12,-1 0 5,1 3-11,-1 3-11,0 1-11,-2 3-18,0 1 12,-1 2 0,-1 0 6,0 0 5,1 1 6,-1 4 5,1 2 1,0 3 16,-1 2 6,0 1 0,0 2 11,-1 1 0,1 0-23,-1 0-22,0 1-83,0-1-120,-1 0-205,-1-1-286,0 0-348,0 0-610,-1-2-666,-1 1-791,-1-1-3601,0-1 6755,-1-2 0,0-5 0,-1-2 0</inkml:trace>
  <inkml:trace contextRef="#ctx0" brushRef="#br0" timeOffset="1040">1273 668 21489,'-69'-17'106,"9"6"-61,38 25 28,-2 1 5,1 2 6,-1 1-11,4 1-28,0 0-17,4 0-6,2 0 6,3 1-16,2-1 10,3 1 1,3-3-6,1 1 17,2-3 10,3-1 24,1-2 27,4-3 39,2-1 12,2-1 22,1-3 0,2-1-34,1-2-16,0-1-34,1-1-17,1-4-28,0-2-5,-1-4-6,0-2-23,0-3 7,-1-1-7,-1-2 1,-2 1-1,0 0 1,-2 2-12,-2 1 6,0 3 0,-4 3-11,0 2-28,-2 3-56,-2 1-84,0 2-169,-1 1 259,0 3 83,0 0 29,0 5-12,0 1 0,0 3-11,0 1 6,1 1-12,1 0 0,1 0-5,1 0-17,1-1-78,0 1-152,1-2-213,0 0-369,1 0-431,-2 0-662,2-1-688,-2 2-885,1-2-2521,-1-1 6027,-1-1 0,-2-6 0,-1 0 0</inkml:trace>
  <inkml:trace contextRef="#ctx0" brushRef="#br0" timeOffset="1406">1424 905 15676,'1'4'-393,"0"-1"522,-1-3 3383,0 0-3226,18 20 28,-13-15 106,13 14 78,-17-19 2342,-1 0-2560,1-1-163,-1-1-77,1-3-1,-1-3 11,0-3 23,-1 0 11,0-3 0,0 0-28,-1-2-6,0-2-10,0 0-24,1-2 12,1-1-5,0 1-6,0-1 11,0 1 22,3 0-5,1 1 5,2 2 17,0 2-27,3 1-1,1 2-6,2 0-27,2 0 0,2 1-6,3 2-12,0-1 7,1 2-29,-1 1-55,1 2-79,-2 1-118,0 2-95,-2 1-184,0 0-175,-1 2-274,-2 3-352,-1 1-578,-2 3-762,-1 1-3169,-3 1 5875,-1-1 0,-3-4 0,0-2 0</inkml:trace>
  <inkml:trace contextRef="#ctx0" brushRef="#br0" timeOffset="1922">2048 754 24239,'-9'-55'-106,"-1"10"44,-2 45 1,-2 0 38,-2 3-21,-1 2 10,-1 3 0,-1 3 1,-1 1 10,1 2 1,0 3 0,2 0-12,1 3 17,2-1 0,4 1 17,3 0 0,2-1-5,3 0-12,2-2 17,2-1 6,1-2-1,4-2 6,2-1-5,2-2 22,1-2 11,-1-2 12,2-2 21,0-1-32,1-2 10,2-3-5,0-4-17,1-3 0,3-5 5,-1-2-16,1-4-6,-2-2 12,-1-2-23,-2 0 17,-2-1-12,-2 2 6,-1 1 1,-1 2 4,-2 2 12,0 2-16,-3 4 4,-1 3-4,1 2-18,-3 3-44,0 2-46,-1 2-195,0 0 263,0 6 23,0 1 16,0 7-6,0 0-5,0 3 0,0 1-16,0 2 16,1-1-12,1 0-16,2 0-67,1-2-140,1 1-196,0-1-241,0-1-343,1-1-440,-1-2-657,1-2-823,0-1-4946,0-2 7881,-2-2 0,-2-3 0,-2-1 0</inkml:trace>
  <inkml:trace contextRef="#ctx0" brushRef="#br0" timeOffset="2222">2435 689 21735,'-51'10'188,"0"-1"0,-33 9-137,69-4-6,1 1-12,1 1 1,2 0-6,1 1 5,3-1 29,1-1 33,2-1 40,3 0 49,2-2 57,4 0 17,3-1 33,3-2 0,5-1-50,3-3-51,3 0-66,4-3-52,2-1-38,2-1-28,1-1-46,1-2-94,1-2-146,0-2-230,-1 0-335,-2 0-545,-1-2-967,-5-1-1598,0-1-4446,-5-1 8401,-3 1 0,-8 5 0,-4 2 0</inkml:trace>
  <inkml:trace contextRef="#ctx0" brushRef="#br0" timeOffset="2583">2737 151 24133,'-4'37'50,"2"-2"-16,0-7 5,1 2-5,-1 2 11,1 2-23,-1 1-5,2 2-6,-2 0-22,2 1 22,0 0-5,0-1-6,0-1 11,0-2-11,0-1 0,0-3-6,2-2 23,2-3-28,1-2 5,1-4-5,1-3-11,0-3-12,0-2-5,-1-4-23,0-2-33,0-3-11,-1 0-57,0-1-89,-1 0-162,0-2-258,1-2-432,-1-3-610,2-2-1030,-2-2-5047,0 0 7791,0 0 0,-3 5 0,1 2 0</inkml:trace>
  <inkml:trace contextRef="#ctx0" brushRef="#br0" timeOffset="2813">2543 539 24475,'42'-45'-51,"-5"8"-50,-19 35-83,0 1-124,0 0-112,1 1-292,1 1-464,2 2-655,0 1-937,1 1-794,1 1-4061,-3 0 7623,-3-1 0,-10-2 0,-3-2 0</inkml:trace>
  <inkml:trace contextRef="#ctx0" brushRef="#br0" timeOffset="3587">2973 560 21304,'99'10'2073,"-37"-2"-1950,-18-15-5,-34 3-17,-1 0-23,-2 0 28,1-1-10,-1 1-7,-2-1-22,1 0 1,-2 0-24,1-2 1,-2 2 22,1-2-11,-2 0 6,-1 1 11,0-1-28,-1 1-12,0 0-5,-1 1-45,-1 0-11,-2 1-16,-2 1-12,-3 0 0,-2 1 5,-2 2 23,-4 1 17,-2 2 22,-1 4-5,-2 3-1,1 2 1,-1 2-6,2 2 11,0 1 0,2 2 6,1 0 0,3 1 0,2-1-6,1 1 0,3-1-11,2-1 0,3 1 0,1-1 0,1 0 11,3-1-5,2-2 11,4 0 0,2-2 5,2 0 17,1-2-28,2-2-16,2-2-40,0-1-50,1-3-51,0-1-33,0-2-45,-1 0-28,1 0-34,-1 0 12,-1-3 44,0-1 85,-1-1 78,-2-2 61,-2 2 51,-2-2 0,-2 2-6,-1 0 6,-2 2-17,0 0 11,-2 1-17,-1 1-5,0 1-107,0 0 96,0 2 5,0 0 12,1 2-12,1 0 6,-1 1 5,1-1-16,-1 1 22,1 0 5,0-2 6,-1 1 23,1-2 39,-2-1 67,2 0 50,-1-1 23,1 0-28,0 0-62,1-2-50,0 0-28,2-3-6,0-1 6,0-1 11,1-2-12,1 0 7,-1-1-12,0-1-17,-1 0 1,0-1-1,0-2 6,-1 1-11,0-2-6,-1 0 23,1 0 11,-1-1 27,1 2 13,0 0-23,0 1-18,0 1-16,1 2-5,0 0-12,0 1 0,0 1-11,2 0-5,0 0-12,0-1 6,1 1-12,0 2 18,2-1-18,-1 2-5,2-1 0,-1 0-5,1 1-18,0 1 6,1 1-16,0 1-34,-1 0-34,1 2-45,-2 1-84,0 1-95,-1 2-106,0 0-196,-1 1-236,-2 2-403,-2 0-755,-1 2-1004,-2 1-4957,-1 0 7982,-1-1 0,0-4 0,0-3 0</inkml:trace>
  <inkml:trace contextRef="#ctx0" brushRef="#br0" timeOffset="3867">3813 496 22660,'14'29'331,"-3"-2"-275,-10-10-28,-1 1 0,1-2 0,0 0-23,1-1 6,-2-1-33,2-2-51,-1 0-123,1-3-213,0 0-426,-1-1-688,0-3-953,2 1-1461,-1-3-4000,1 0 7937,0-2 0,-2 0 0,0-1 0</inkml:trace>
  <inkml:trace contextRef="#ctx0" brushRef="#br0" timeOffset="4025">3856 324 20604,'0'-2'930,"1"1"-4207,-1 1 0,0 0 0</inkml:trace>
  <inkml:trace contextRef="#ctx0" brushRef="#br0" timeOffset="4419">4265 367 22302,'-88'22'297,"15"-3"-253,59-10-27,2-1-17,2 1-5,2 0-12,2 0-17,2 2 45,2 0-33,2 1 11,1-1 22,3 0 48,26 27 0,6 4-43,-15-10-124,14 10 0,-6-3 153,-27-24 39,0-2 45,-3 0 44,-3-1 23,-3-2-28,-5 0-5,-3-1 210,-3-2-267,-2 0-22,-1-3-17,-1-1-22,0-2-11,1 0-6,2-1-17,1-3-33,3-1-79,1-2-118,3-2-229,3 0-352,0-2-562,4 0-794,2-3-1098,2 0-5025,2 0 8279,1 2 0,0 5 0,-1 3 0</inkml:trace>
  <inkml:trace contextRef="#ctx0" brushRef="#br0" timeOffset="4789">4502 1 23147,'1'49'448,"0"-5"-319,-2-20-28,0 1 0,1 2-28,-1 1-23,1 2 6,0 1-22,-1 2 5,1 0-11,0 2-6,-1-2-5,1 1 0,-1-2 0,1 0-6,0-4 0,0 0-22,0-4 0,0-1-1,0-4 12,1-2 0,0-3-28,2-2-16,-1-2-24,0-2-49,1-3-57,-1-1-134,0-2-190,-1-1-241,0-1-382,-1 0-565,1 0-829,0 0-4094,0 0 6609,0 0 0,-1 0 0,1 0 0</inkml:trace>
  <inkml:trace contextRef="#ctx0" brushRef="#br0" timeOffset="5151">4265 324 24167,'84'-46'403,"-13"9"-263,-51 37-6,1 0 1,1 0-29,0 0-28,1 0-27,-1 0-23,0 1 5,0-1-16,0 1-6,-1-1-5,0 0-6,0 0-22,0 2-1,-1-2 6,-1 2-5,-1-1 28,-1 0-6,-1 0 0,-1-1-17,1 1-45,-2-1-67,0 0-117,0 0-140,-2 1-174,0 0-224,-2 2-298,-1 0-379,-2 2-595,-2 0-644,-1 2-778,-1-1-3053,1 0 6531,-3-1 0,0-2 0,-1-2 0</inkml:trace>
  <inkml:trace contextRef="#ctx0" brushRef="#br0" timeOffset="5439">4997 302 22582,'11'71'285,"-3"-12"-229,-8-43-16,0 0-18,-1-1-11,0 0-16,1-2-46,0-1-55,0-1-96,0-1-179,2-2-336,2-2-593,1-1-998,1-2-1451,2-1-4373,-1-2 8132,1 0 0,-5 0 0,0 0 0</inkml:trace>
  <inkml:trace contextRef="#ctx0" brushRef="#br0" timeOffset="5601">5147 65 21786,'-3'-5'1272,"0"1"-1244,3 4-8273,0 0 252,-7 2 7993,5 2 0,-5-1 0,7 0 0</inkml:trace>
  <inkml:trace contextRef="#ctx0" brushRef="#br0" timeOffset="5975">5427 302 25405,'-15'-3'28,"1"0"-28,7 3-11,0 1 11,-2 1 5,-1 1 1,-3 3 16,0 1 146,-43 74-140,41-53 23,-28 55 16,53-71 6,1-1 11,2 0-6,0-1-5,1-2-12,1-1-21,0-1-1,1-2-34,0-1-21,3-2-68,0 0-90,0-1-140,1-1-218,0-1-437,-2-1-1087,-1-1-2245,-3 0-4846,-3 0 9147,-4 2 0,-3 0 0,-2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4:15.1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 22935,'24'-11'431,"-6"7"-308,-19 28 0,-2 1 6,1 3 0,0 3-23,0 0-22,1 4-5,1-1-40,0 1 0,1-2-17,1-3-10,2-1-7,0-2 1,1-2-6,0-1-11,0-1-12,0-4-22,0-1-27,-1-4-29,0-1-56,-1-5-28,-1-1-28,1-3-22,-1-2-67,1 0-157,1-3-253,0-2-364,3-2-682,1-5-791,3-2-761,-1-3-4005,1 1 7315,-2 0 0,-4 8 0,-2 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3:10.7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316 57 25506,'-7'-31'-119,"2"6"75,1 27 32,1 1 12,-4 4 12,-2 1-7,-1 2 12,-2 2 23,-15 16-29,9-8-11,-29 35 6,24-26 16,-34 51 0,35-46-5,-19 35-6,31-43 12,-1 26-1,8-27 247,20 31-90,-2-39 224,30 10-235,-15-24 79,44-9-230,-32 0-199,10-5 0,-1 0-261,-14 2-313,24-6-3244,-41 13-357,-11 2 4357,0 5 0,-9-3 0,0 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3:11.1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85 0 25618,'0'68'50,"-1"-11"-100,-5-34-18,0-2-95,-2 1-122,-1 0-158,0-2-301,0-1-449,1-2-790,0 0-1210,1-3 3193,0 1 0,4-7 0,0-1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3:12.4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 1 23769,'-32'48'-151,"1"0"0,-21 31-141,43-67-251,3 0-354,1-1-603,3-1-1049,2-1-1036,0 0-4575,0-2 8160,1-2 0,0-2 0,0-2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3:13.1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1 776 16684,'2'1'4049,"0"0"662,-2-1-4554,38-51-34,-24 31 6,32-40-28,-33 42-6,0-1-17,1-3 1,-2 0 33,5-12 22,7-27-95,-6 14-11,15-43-22,-20 54 5,9-22-17,-10 30 12,1 0-28,-1 3 27,0 0 1,0 3 5,-1 1 23,0 2 178,7-6-83,-8 10 134,7-6-212,-13 15-40,2 2-56,-4 3 45,9 12-5,-5-2 21,8 17 12,-8-9 45,3 30-50,-5-20 38,8 56-50,-7-45 1,9 44-18,-6-48 23,10 33 5,-10-34 17,9 36-27,-12-46-18,2 13 6,-6-29-6,0-1-5,-1-4 22,1-1-632,-1-1 324,0 1-129,1 1-167,-1 0-248,1 1-2548,-1 2-156,0-2-5395,0 1 8940,0-2 0,0-2 0,0 0 0</inkml:trace>
  <inkml:trace contextRef="#ctx0" brushRef="#br0" timeOffset="334">216 410 24139,'85'-30'-135,"-11"6"-296,-48 21-650,-1 2-1467,-2 0-3278,-4 2-2553,-3 2 8379,-6-1 0,-5 1 0,-4-2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3:11.6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86 151 25337,'6'36'208,"-1"-1"-147,-5-11 1,0 3-6,0-1 17,0 3-12,-2-1 7,1 0-12,-1 0-17,0-1 6,0 0-12,-1-2 34,-1 17-50,1-18-11,-2 11-12,3-20 6,1-6-22,-1 1 5,2-8-5,0 1-202,0-3-12,0-3-123,0-1-122,2-4-197,-1-1-291,3-2-2789,2-9 269,1 3 3489,3-6 0,-6 13 0,0 1 0</inkml:trace>
  <inkml:trace contextRef="#ctx0" brushRef="#br0" timeOffset="534">0 151 16824,'1'5'3036,"-1"0"-2426,0-5 3557,0 0-3988,67-60-973,-39 42 872,12-15 0,1 3 68,-17 23 199,0 1-278,0 1-22,-2 3 44,19 10-89,-20-1 6,12 9 780,-21 3-752,-6-2 5,-1 7 40,-6 6-35,-4-5-10,-20 33-56,5-28 5,-31 36 11,27-41 1,-11 11-1,19-23 0,3-2-5,2-2 17,3-4 5,4-1 6,0-3 33,4 0-33,-1-1-23,2-2-33,1 0 11,10-10 11,-2 5 29,22-7 10,-15 11 6,27 2-17,-22 5 6,32 13-23,-30-4 1,24 23-12,-33-18 101,7 30 0,-19-26 151,-19 33-162,0-32 67,-43 27-129,26-31 34,-47 12-45,45-21-6,-33 2-33,43-13-431,-14-7 128,29 1-1736,2-12 616,14 9 1462,21-13 0,-16 16 0,11-5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3:09.5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116 1 23511,'4'57'381,"0"-6"-274,-4-26-23,0 1-17,0 2-28,0 1 0,0 1-16,0 0-1,1 0 17,0 0-28,3-3 23,-1 9-28,1-11 5,-1 7 0,0-14 0,-1-1 6,-1-3-11,0-1-12,0-3 6,-1-3-17,2-3 40,-2-2-18,1-1-570,0-6-46,-1 1-5774,0-16-2219,0 9 8604,0-7 0,0 13 0,0 3 0</inkml:trace>
  <inkml:trace contextRef="#ctx0" brushRef="#br0" timeOffset="400">8 87 16168,'-4'-3'1412,"0"1"-768,4 2 3507,0 0-3983,61-36-577,-37 27 588,48-27-17,-51 38 112,-2 2-151,2 2 73,8 7 96,15 18-208,-12-7 168,15 28-146,-33-30 297,4 38-285,-15-30 117,-11 45-190,1-42 67,-18 41-51,12-45 433,-6 15-466,7-24 0,-1-2-34,-1 1 17,-2-4-11,1-2 0,-1-2-11,0-3-134,-14-1 21,12-4-592,-19-8 212,24 0-5714,-5-9-1813,14 9 8031,0-2 0,4 6 0,0 0 0</inkml:trace>
  <inkml:trace contextRef="#ctx0" brushRef="#br0" timeOffset="666">525 539 23209,'34'79'-846,"-8"-15"62,-27-51-594,-2-2-947,-1 0-1158,0-1-4639,0-1 8122,0-3 0,2-2 0,1-2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3:08.2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1 237 21791,'13'-34'774,"-2"7"-628,-11 27 38,0 0-240,0 1 0,0 1 34,0 1 72,0 1 74,0 2-7,1 2-16,0 2 151,5 27-213,-4-16 73,2 48-95,-4-41 5,-1 31-16,-1-35 22,-4 25-22,2-25-12,-4 30-5,6-35-6,-1 13 17,4-23 28,7 1 0,0-6 179,26 2-151,-15-5 56,25-5-50,-22 0 55,25-9-89,-22 6-5,32-12-23,-35 12-11,12-6-45,-16 8 16,-7 2-139,8-2 28,-9 3-1580,14-2 829,-13 2-5494,17 0-1535,-17 2 7931,5 0 0,-12 0 0,-1 0 0</inkml:trace>
  <inkml:trace contextRef="#ctx0" brushRef="#br0" timeOffset="334">1 473 20352,'44'-31'241,"0"0"0,31-20-180,-51 40-27,-1 1-40,0 1-83,0 0-163,-1 1-230,0 1-1747,6-2 2229,7-2 0,-14 5 0,1-1 0</inkml:trace>
  <inkml:trace contextRef="#ctx0" brushRef="#br0" timeOffset="600">44 172 17339,'-6'-10'1882,"2"1"-1669,4 9 2368,0 0-2502,74-51-1123,-43 33 1052,14-11 1,0 2-9,-16 18 228,-1 2-295,0 1-476,12 0-7494,25 9 313,-22 0 7499,10 5 0,-45-4 0,-3-2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3:18.7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 19759,'-14'30'269,"2"-4"-247,10-17-5,-1 0-6,1-1 0,2-1 6,-1-1 5,1-2 1,0-1 38,0-1 74,0-1 531,0-1-218,1 0 510,4-7-773,0 0 504,4-13-420,-5 10 291,1-7-487,-5 11-404,0 1 29,0 5-3440,0 14-262,0-2 4004,2 12 0,-2-15 0,1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3:17.4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249 334 18212,'5'-10'504,"-2"6"-273,-3 17-24,0 4-39,-1 3-39,-2 4-23,-3 1-22,-3 3 101,-15 31-140,7-20 2,-7 14 1,-3 1-20,5-11 11,-19 32 140,17-41-11,7-10 174,-5 5-230,13-18-67,1-1 27,6-8 556,16-12-550,-4 2 135,28-23-146,-20 12 28,15-19-56,-19 17 80,14-33-97,-15 27 6,14-42-45,-18 41 40,7-28-18,-9 29 74,9-47-62,-9 36 11,11-53-12,-10 56 18,3-16 11,-4 27 28,0 3 363,11-21-318,-8 20 128,16-23-162,-15 32 45,11-8-67,-10 13 106,17 1-112,-14 9 257,18 16-201,-21 0 101,10 22-129,-13-14 112,9 55-168,-10-40 17,1 13 0,-2 0-45,-2-11 45,3 39-34,-6-44 78,3 50-83,-4-47 22,4 47 6,-3-61-29,1 17-22,-1-29-44,0 10 61,0-16 17,1 5-1,-1-11-21,-1 0 10,0-2-16,0 0-11,1-1-169,-1 0 63,0 0-455,0 0 135,-1 0-3859,1-4 1148,-1 0 3159,0-3 0,0 4 0,0 0 0</inkml:trace>
  <inkml:trace contextRef="#ctx0" brushRef="#br0" timeOffset="567">228 549 21483,'22'-17'724,"0"2"-573,-5 10-50,2-1-23,1 2-33,1-1-34,0 2-22,2 0-68,-2 3-117,0-1-213,-1 1-403,0 1-3310,5 3 610,-7 0 3512,5 3 0,-16-4 0,0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3:33.0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15 152 25275,'71'-1'438,"-13"1"-315,-46-2-11,-2-1-6,-1-1-16,0-1-12,-1 0-44,-1 0 5,-1-2-11,0 0 0,-2 0-5,-1-11-35,-1 6 29,-4-8-106,-6 6 38,-1 3-16,-6-2-39,-1 4 44,3 5 6,-4-1 0,0 7 56,3 2 0,-4 4 22,0 8 6,4-2 23,-2 6 16,2 6-45,4-5-5,0 9-6,5 3-11,3-6-22,1 8-51,7-1-100,0-9-158,7 5-1439,8-6-230,-4-9-1596,9 1 3596,-3-8 0,-11-5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4:15.5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24 17580,'9'-2'3047,"-3"0"-2381,-6 2 1916,0 0-2419,26-14 16,-17 15 17,20-7-17,-25 18 0,0 4-5,-1 2-28,-1 2-18,0 1-4,-1 1-6,-1 2-1,0 1 18,0 2-40,0 2-17,0 0-10,-1 3-7,0 0-5,-1 0-17,-1 0-5,1-3-28,0 0 22,1-2-12,-1-1 1,2-1-17,-1-2 11,1-1 1,0-3-7,0-1 12,0-3-39,0-2-34,0-3-40,0-4-60,0-2-57,1-2-50,0-2-91,1 0-161,2-1-191,1-3-369,2-3-628,2-4-1249,3-1-5107,-1-1 8059,0 2 0,-5 5 0,-3 3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3:31.3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 1 25046,'-7'97'73,"2"-11"-57,7-53-16,-1 4 40,0 1-1,-1 1-6,-1 1 23,-1 1-33,-6 34-29,2-27 1,-4 24-23,5-40-34,-1-3-72,1-6-992,-1 2 236,3-12-623,-1 0-7521,2-12 2245,2 0 6789,-1-2 0,1 0 0,0 0 0</inkml:trace>
  <inkml:trace contextRef="#ctx0" brushRef="#br0" timeOffset="436">347 496 24211,'-39'-15'68,"2"6"-46,15 22 17,-2 1-5,0 2 33,1 1 0,2 2 0,3 0-33,3 1 11,3-1-23,4 1-5,3 0 73,8 14-51,3-15-11,7 7 45,6-20-29,-3-4 12,24-15-72,-18 1 32,14-14 12,-11-5 0,-7 7-28,3-9 12,-7 5-1,-4 8-6,-1-2-10,-2 6-23,-3 7-17,0 0-95,-2 6 73,-1 2 33,-1 0 23,1 6 11,-1 1 0,1 5 0,3 8 11,0-3-330,11 24-45,-6-18-2280,19 31 701,-16-30-891,9 13 2834,-7-14 0,-7-11 0,1 2 0</inkml:trace>
  <inkml:trace contextRef="#ctx0" brushRef="#br0" timeOffset="751">583 711 18532,'4'4'1938,"-1"-2"-1809,-3-2 1820,0 0-1646,5-2-51,-3 0-84,5-3-51,-4 0-16,1-3-17,-1-1 0,1-4 17,-2 0 22,0-5 28,-1 1 23,0-4 386,6-20-403,-2 12-51,8-15 56,5 9-128,-2 9 0,6-7-29,4 9-22,-7 9-251,18-2 27,-21 13-95,6 4-734,-11 13 152,-3 2-455,2 8-3348,2 6 1612,-1-7-1165,2 9 4274,0-10 0,-7-9 0,1-2 0</inkml:trace>
  <inkml:trace contextRef="#ctx0" brushRef="#br0" timeOffset="1217">1251 518 23853,'-29'-71'325,"2"14"-264,3 60 1,-1 2-6,0 3 11,1 3 6,1 0 5,1 2 1,3 0 78,-6 7-45,3 14-101,6-10 11,5 8 12,15-17 5,1-5 202,15 2-152,-5-8 69,28-5-125,-21-5-5,13-3 23,-9-3-29,-7 4 23,10-5-45,-17 7 17,3-2-23,-5 5-5,-5 1 0,4 1 0,-3 2 11,-1 1 28,1 15 16,-5-3 40,1 13 73,-2 7-73,-2-5-5,0 10 77,-6 5-94,1-11 11,-2 11 56,-4-1-68,3-11-22,-5 8 45,-6-6-61,4-10-1,-7 3-44,0-10-40,6-7-50,-3-3-425,2-10 33,7-3-270,-4-6-3315,4-11-4968,4 6 9057,0-4 0,6 14 0,1 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3:36.5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147 11 22021,'-31'-7'-45,"3"3"45,13 18 11,0-2-16,1 2 10,2-2-10,2 0-1,1-1 1,3-1-18,2-1 6,2 0-27,4 3 49,3-5 12,4 3 0,8-6 0,-2-2-1,5 1 7,0 1-18,-5-1 35,9 10-1,-14-4-6,2 7 125,-9 1-80,-4-3-5,-4 5 28,-9 2-62,1-5 28,-22 12-61,18-16 11,-11 5-6,14-13-56,5-2-151,1-1-1149,5-1 13,2 0-5938,11-5 7270,0 0 0,2 0 0,-5 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3:36.8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8 102 15564,'7'11'2682,"-2"-2"-2559,-5-9 2398,0 0-2264,26 27-5,-14-20-33,21 20 22,-21-25 17,-2-2-17,1 0-34,0-3 84,6-6-190,-4-1 179,15-16-185,-15 11 51,6-9 117,-10 5-129,-5 3 85,-4-11-197,-5 14-22,-4-3-56,-12 11 17,2 3 5,-10 3-122,-7 8 21,8 1-50,-6 7-503,10 1 77,9-4-330,2 3-482,9-7-739,3 1-868,5-1-4716,0-2 7746,4 0 0,-3-4 0,-2-2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3:37.2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162 1 24318,'12'41'347,"-3"-2"-285,-9-9 22,-1 3-40,-2 3-16,-1 0-5,-3 3-18,0 1-5,-2 1-16,0-1-46,-2 0-420,-12 29 214,7-27-85,-9 21-650,6-28 291,6-12-212,-3 2-4407,6-12 2233,6-7 3098,-1-2 0,5-4 0,0 0 0</inkml:trace>
  <inkml:trace contextRef="#ctx0" brushRef="#br0" timeOffset="434">248 496 20364,'97'18'867,"-17"-3"-643,-63-14-44,2 0-35,-2-1 6,-1 0 35,-3 0 38,-2 0 62,-4 0-12,-2-1-44,-2 0 27,-2-3-83,2-8-107,-2 4 0,1-7 17,-2 7-17,0-1-11,-1 0 90,-8-13-124,3 9 23,-10-12-34,8 17-11,-4 0-5,4 6-23,-3 1 5,-1 3 12,-3 4-6,-19 18 6,12-6 28,-16 12 28,12 1-34,6-8-5,-2 10-12,10-11 0,2 1 6,4-1-11,2 0-112,2 9-84,4-9-124,3 6-906,13-4 245,-2-9-1988,23 3 790,-10-12-560,13-3 2750,-3-7 0,-19 2 0,1-2 0</inkml:trace>
  <inkml:trace contextRef="#ctx0" brushRef="#br0" timeOffset="823">894 496 23131,'-52'-4'263,"7"5"-140,25 18-5,1 0-6,-2 2-17,4 1-11,-1 0-17,2 1 67,-7 17-106,12-16-5,-4 12 10,13-14 7,4-11 21,1 2 113,7-11-129,0-3 50,12-9-78,-6 0 16,8-9-22,13-16-11,-12 10-11,15-16 0,-8 7 5,-8 10 1,6-8-12,-14 15-11,-2 2-34,-4 4 12,-1 4-73,-2 2 95,-4 3 22,-1 2 40,-2 4 5,-2 3 23,-1 5-46,-3 3-21,-5 13-29,4-5-5,-3 8-56,6-10-84,1 1-118,2-1-1793,9 13 718,0-13-706,9 9-5018,6-14 1629,-6-7 5467,5 1 0,-14-8 0,-3-1 0</inkml:trace>
  <inkml:trace contextRef="#ctx0" brushRef="#br0" timeOffset="1137">1281 496 23108,'-38'-28'-33,"7"7"27,26 29-11,2 0 12,0 1 10,3 1 6,-1 0 17,2 1 17,2 0 84,6 8-39,2-4 218,17 21-241,-12-18-6,9 12 96,-11-8-67,-7-6 22,0 3 78,-12 0-123,-4-4-50,-8 5-17,-12-2-61,7-7-617,-18 1 34,24-10-533,-6-2-8654,16-5 9722,2 1 0,2-1 0,1 4 1</inkml:trace>
  <inkml:trace contextRef="#ctx0" brushRef="#br0" timeOffset="1468">1690 44 24239,'-6'51'129,"-1"1"0,-4 39-84,6-51-17,-1 1-11,0 1-1,0 0-4,0-3-12,1 0 11,0-3-11,1-2 0,-1 7-11,1-12-370,-1 14 134,4-27 1,-1 4-527,1-18-236,1-1 1009,-1-12 0,1 8 0,0-8 0</inkml:trace>
  <inkml:trace contextRef="#ctx0" brushRef="#br0" timeOffset="1655">1454 324 23377,'55'-31'93,"1"1"0,-5 2 1,-6 7-178,-6 16-218,1 2-387,1 2-1160,1 3-823,-1 3-1349,-1 3-4408,-6 0 8429,-6-1 0,-14-2 0,-6-4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3:33.3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276 453 20817,'-48'16'50,"0"1"1,-30 13-34,71-19 16,2 1 40,3 0 56,0 0 112,3 1 78,4-2 56,2 0 23,6-1-45,3 0-50,3-1 145,11 3-118,7 5-280,-7-2 74,1 9-35,-24-12 12,-2 5 117,-26 4-206,4-7-180,-31 13-135,17-15-302,-11 2-3086,2-5-1652,12-2-3339,-4-1 8682,16-3 0,9-2 0,3-1 0</inkml:trace>
  <inkml:trace contextRef="#ctx0" brushRef="#br0" timeOffset="366">577 1 24419,'-13'57'29,"-1"0"1,1-4 0,3-7-13,5-9 11,-1 1-6,0 2 23,1 0-6,-1 1-22,1-2 6,1-1-7,1-4 1,2-1 0,0-5-11,1-2-23,0 21-11,1-22-387,5 17 152,-1-34-498,4 0 145,-4-8-315,0-3-8900,3-10 9191,-4 5 1,2-4 0,-4 9-1</inkml:trace>
  <inkml:trace contextRef="#ctx0" brushRef="#br0" timeOffset="616">297 238 23433,'70'-22'229,"-1"1"1,-5 1 0,-8 4-157,-10 5-624,-3 2 467,0 3-134,-2 2-314,-3 2-410,-2 2-1483,-5 3-7406,4 4 9049,-14 0 1,-2 1 0,-15-6 0</inkml:trace>
  <inkml:trace contextRef="#ctx0" brushRef="#br0" timeOffset="2418">814 797 18285,'8'71'-2856,"-4"-12"856,-7-41-537,-3-1-2616,0-1 5153,1-4 0,2-5 0,1-3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3:39.3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237 598 23595,'-58'9'23,"7"1"-12,27 5-5,1 2 16,2 1-11,3 0-5,3 1 22,3-1-23,4 0 7,3-1-18,3-2 0,2 1 29,4-3 66,8 2-21,2-6-29,8-2 78,7-6-77,-4-6 10,9-2 12,2-11-6,-9 4 16,5-8 164,-9-2-80,-9 4 1,0-6 101,-11 1-174,-2 6-45,-4-2-5,-8 3-29,1 7-22,-7-2-33,3 8-40,-1 1-72,-1 2-73,0 1-796,-3 3 124,5 0-466,-1 3-3734,5 7 530,4-2-1427,0 3 6004,5-5 0,0-5 0,1 0 0</inkml:trace>
  <inkml:trace contextRef="#ctx0" brushRef="#br0" timeOffset="400">453 577 18285,'3'7'2801,"0"-1"-2364,-3-6 2610,0 0-2812,22 15-56,-16-1-44,14 15-18,-22-3-33,-3 1-22,0 3-22,3-1-46,-1-1 23,2 0 0,0-3-1,2-1 24,1-4-7,4 3-5,-2-10 34,3 2 27,-3-10 63,1-2 38,0-2-22,1-2 118,6-8-202,-1 0-6,4-10 51,1-6-62,-4 4-33,5-7 38,-2-3-60,-4 8 44,3-7-23,-3 0-16,-2 7-28,2-6 16,-5 9 7,-1 0-1,0 1-6,-1 0-5,0 1-16,0-1-18,0 2-50,-1 1-230,3-4 46,-2 8-85,2 0-112,-3 8-124,-1 2-139,1 2-218,1 2-7042,2 14-564,-2-5 8552,2 11 0,-5-17 0,-1-1 0</inkml:trace>
  <inkml:trace contextRef="#ctx0" brushRef="#br0" timeOffset="800">840 663 24699,'59'9'610,"-9"-2"-413,-38-9-24,2-1-33,1-2-17,0 0-27,-1-1-18,0-1-22,0 0 67,3-3-67,-6 1 0,2-2 28,-6-1-56,-4 3 23,0-3-1,-9-5-84,1 7 18,-5-6-7,1 9-16,-1 2-28,-1 1-51,-8 2 62,4 2 23,-6 3-7,4 3-4,-7 8 49,5-1 1,-5 5-6,8-3-6,0 2 1,3 1 44,1 11-6,5-6 7,2 8-7,5-10 34,8 7-33,0-7-12,8 4-16,-2-9 5,2-3-11,3 0-22,12-1-40,-4-3-67,11-1-1557,17-4 29,-21-1-1665,19 0 3322,-26-2 0,-14 0 0,-1 0 0</inkml:trace>
  <inkml:trace contextRef="#ctx0" brushRef="#br0" timeOffset="1135">1271 835 25640,'19'-28'0,"-4"1"11,-17 9-16,1-3-7,0 0 7,1-3 10,2 0-5,1-1 51,12-14-46,-3 15-128,26-20 11,-19 31-712,31-6 242,-27 18-247,13 3-443,-14 3-805,2 2-1099,1 1 3176,5 2 0,-14-5 0,-1 0 0</inkml:trace>
  <inkml:trace contextRef="#ctx0" brushRef="#br0" timeOffset="1483">1938 555 25007,'-93'-15'33,"14"5"-5,61 21-45,2-1-5,4 1 11,3 0-40,2 0 46,4 0-6,2 0 5,4 1 6,2 0 0,4 0 11,10 5-11,-3-4-11,6 3 11,0-1 34,-5-3-29,3 3-10,-3 1-7,-7-4 18,2 4 33,-10-3-28,-3-2 23,-6 2 0,-5-3-12,-5-1 6,-2-1-78,-5 0-96,0 0-112,-3-2-162,0 1-201,0-1-1749,-7 3-78,12-3-1181,-4 3 3629,15-4 0,4-2 0,3-1 0</inkml:trace>
  <inkml:trace contextRef="#ctx0" brushRef="#br0" timeOffset="1934">2067 168 25068,'44'37'690,"-9"0"-528,-33-7-33,-2 4-12,0 2-16,0 2-34,0 3-11,-1 1-332,0 2 298,1 0 23,-1 36-34,1-32-5,0 24-18,-1-34 1,1-15 99,0 1 41,1-17-17,-1-3-11,2-4-17,1-5-56,1-4 228,1-5-251,2-4 1,2-4 5,1-3 0,3-1-5,1 0-12,2 0-5,2 2 0,0 3 17,0 2-1,5 0 18,-6 6-23,2 2 5,-7 6-16,-4 4 5,0 0 18,-3 10-7,-2 1 1,0 9-23,-1 11-22,-1-5-40,1 11-290,-1-2-6,1-8-157,0 6-253,-1-13-425,0-1-773,1-2-1277,-1-2-1030,1-3 4290,0-2 0,0-4 0,-1-1 0</inkml:trace>
  <inkml:trace contextRef="#ctx0" brushRef="#br0" timeOffset="2300">2584 641 23612,'25'-34'191,"-8"9"-141,-20 38-5,-3 2-12,0 3 35,1 1 16,0 0 16,1-1 7,1 1-6,1-2-1,1-1-21,0-1-6,1-2 117,1 2-56,0-6 51,3-1 169,6-7-226,1-2-49,7-3-6,1-2-1,1-4-10,2 0 16,-1-3 12,-1 0 16,-2 0 29,-3 0-6,-3 0 111,-1-4-161,-5 4-18,-2-4-33,-7 3-33,-2 3-29,-6-1 6,-1 5-39,-4 2-23,-3 1-44,-1 3-40,-3 0-61,0 1-78,1 1-119,2 1-111,2 2-141,3 1-172,3 2-197,2 0-270,4 0-379,2 1-589,2 0-672,3-1-4357,2 1 7320,0-3 0,0-2 0,-1-2 0</inkml:trace>
  <inkml:trace contextRef="#ctx0" brushRef="#br0" timeOffset="2683">2907 663 23864,'-14'32'174,"2"-3"-68,6-15 1,1 2-7,1-1-10,1 0-17,2-1 5,0 1 1,2-1 21,3-1 35,3 0 10,5-1 12,2-2-39,2-2 11,4-2-17,1-3-28,3-2 23,2-1-63,1-3 7,0-2-1,1-3 1,-1-4 27,0-2 0,-3-2 12,-3-3 95,4-21-140,-13 13-12,1-16 57,-18 10-45,-3 9-1,-9-5-21,-16 12-40,3 6-168,-39 7 0,33 8-145,-18 7-539,27 11 209,9-5-248,-1 8-2654,9-1 246,6-5-5069,1 3 8385,3-10 0,0-6 0,0-2 0</inkml:trace>
  <inkml:trace contextRef="#ctx0" brushRef="#br0" timeOffset="3086">3660 103 26351,'5'-59'101,"-2"15"-51,-8 56-16,-1 2 0,0 5-1,-1 0 1,1 4 11,1 0 16,1 13-38,1-7 38,1 8 6,1 4-39,0-9-28,1 12 62,0 18-62,0-21-6,0 38 23,-2-42 0,1 10-34,-3-6 12,1-10-18,0 4-78,0-4 12,2-15-1,0 4-11,1-17-22,-1-1-28,1-1-549,-1-1 33,0-2-380,0-1-8784,-4-8 8688,3 4 1,-2-3 0,2 8 0</inkml:trace>
  <inkml:trace contextRef="#ctx0" brushRef="#br0" timeOffset="3350">3251 340 24637,'53'-29'289,"0"1"1,-4 1 0,-6 7-122,-11 14-73,2 1-50,1 3-29,2 1-16,2 3-16,2 3-63,-1 4-139,0 3-113,-4 0-235,-5 4-291,-5-1-604,-7 1-1553,-5 1 3014,-7 1 0,-3-8 0,-3 0 0</inkml:trace>
  <inkml:trace contextRef="#ctx0" brushRef="#br0" timeOffset="5017">3961 792 22105,'-17'6'51,"2"0"-45,8 2 5,1 0 0,0 0-5,2-1-12,0-1 6,2 0-5,0-1 5,1-1 0,0-1 0,1-1 22,0-2 17,0 1 146,10-3-146,-3-1 56,23-11-55,-15 4 223,19-15-101,-22 15 12,3-5 11,-12 10-45,-2 1-62,0 1-39,-1 1-89,0 2-40,-2-1-55,-1 1-163,-2 3-1670,-6 7-1125,2 1-5685,-2 4 8788,4-4 0,4-6 0,1-1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3:49.5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313 1485 18224,'0'-36'95,"-2"7"-168,-5 28-5,-1 2 27,-2 1 18,-2 3 16,-4 4 11,-1 1-5,-3 3 11,-2 3-22,-2 2-107,-32 31 101,26-20 17,-20 23-1,35-31 24,5-1 10,2-2 12,4-3 111,2 3 29,4-7 117,3 1 85,4-7-1,1-3-56,4-1-89,0-2-84,4-3-46,0-2-21,3-4-12,0-2 23,11-11-34,-9 4 11,6-8 101,-6 1-62,-7 7 34,1-4 39,-10 9 12,-2 3 10,-2 0 281,-1-2-421,-1 7-77,-1-2-287,0 7 34,0 1 253,0 3 66,0 1-5,0 6 5,0-1 12,2 10-51,0-5 0,3 7-11,2-7-5,0 2-18,0-1-50,1-1-151,0 1-218,0-2-297,1-1-426,-1-2-2605,2 0 1306,-2-3 2464,3 1 0,-7-6 0,1 1 0</inkml:trace>
  <inkml:trace contextRef="#ctx0" brushRef="#br0" timeOffset="301">399 1227 16062,'-5'-3'2778,"2"0"-2302,3 3 1260,0 0-1501,-12 14-61,9-1-28,-9 14-12,13-5-22,1 2 0,2 2 152,10 23-219,-5-19-23,7 17 23,-3-18-34,-3-9 0,5 4-95,-3-5-90,-2-6-156,2 3-180,-4-8-251,-1 0-382,0-2-543,0 1-3226,0-1 1753,-2-2-706,0-1 3865,-3-2 0,-1-1 0,-1 0 0</inkml:trace>
  <inkml:trace contextRef="#ctx0" brushRef="#br0" timeOffset="601">593 990 22671,'-13'34'415,"5"-1"-270,17-2 1,0 1-28,0 2-18,1 0-44,-1-1-16,0-1-12,1-2-6,0-1 0,1-2-16,-1 0 0,1-3-6,0 0-45,5 6-50,-4-9-113,3 3-716,-3-5 112,-6-6-403,2 2-3345,-7-2-3147,0-5 7707,-1 2 0,0-7 0,0-1 0</inkml:trace>
  <inkml:trace contextRef="#ctx0" brushRef="#br0" timeOffset="1168">528 2153 22229,'5'23'56,"-1"0"-34,1-3-10,0 0 27,1-2 6,0 0 27,2-2 35,0-1 38,1-2 35,0-1 38,1-3 23,1-3-23,1-3-16,0-1-40,3-2-39,0-3-27,1-2-12,1-4-6,0-2 6,0-3 0,-1-1-11,-1-1-12,0-3-21,-2-1-7,0-2-10,-1 0 10,-1 1 6,-2 0-5,-1 1-6,-1 2-6,-1-5-22,-1 8 0,0-3-33,-1 8-1,-1 4-223,-1 1 178,-1 4 23,0 2 51,4 6 5,0 0-6,4 6 6,1 0-6,1 1-38,1 0-91,2 2-699,7 3 22,-4-3-359,6 3-588,-7-7-689,-2 0-761,0-2-4711,-3-1 7920,-2-2 0,-5-4 0,-1-1 0</inkml:trace>
  <inkml:trace contextRef="#ctx0" brushRef="#br0" timeOffset="1551">1174 2024 22167,'23'61'269,"-4"-11"-174,-16-42-5,0-2 16,-1-2 34,0-2 45,-2 0 67,1-2 84,-1 0 902,1 0-986,0-1-135,0-3-89,-1-3-16,1-3-1,0-3-6,0-3-5,1-1-5,2-11-23,1 5-79,5-14 51,-1 15 0,4-4 0,-2 11 0,0 3 12,0 1-12,0 4-191,6 1 152,-6 4 22,5 0 17,-7 4 17,0 1 22,2 4-22,4 7 17,-2-1-34,4 5-275,2 3-66,-5-5-197,5 5-1518,-1-2 264,-5-5-712,3 3 2560,0-4 0,-9-6 0,3 0 0</inkml:trace>
  <inkml:trace contextRef="#ctx0" brushRef="#br0" timeOffset="2086">1647 1249 18380,'9'56'751,"0"0"0,6 40-286,-8-62-6,0-1-62,1-1-38,1-1-74,0 0-83,-1-1-50,2-1 27,3 10-112,-2-11-5,1 5 61,-1-10-56,-3-9-5,0 1 408,-2-7-78,-3-4 129,1-1-28,-4-3-112,1 0-140,-1-2-169,0-3-32,-1-2-35,-1-3-5,-2-1 0,-1-2-28,-4-6 0,1 3-11,-3-3-39,1 6 5,-1 3-17,0-1-44,-1 3-29,0 1-55,-1 2-40,0 3-290,-17 7 480,9 2 18,-13 7 11,15-2 5,1 2 12,1 0-17,-2 8 44,6-5 12,-1 5 89,5 5-55,5-10 50,1 7 61,5-14 45,2 0 28,5-2 348,19 3-466,-7-7-44,18 2 0,0-10-56,-7-1-6,10-4-22,-15 1-34,0 0-67,-2 1-106,-1-2-852,7 0-95,-8 1-829,5-1-7837,-4 2 9297,-9 3 1,0 0 0,-11 4 0</inkml:trace>
  <inkml:trace contextRef="#ctx0" brushRef="#br0" timeOffset="2501">2013 1701 23741,'62'-5'599,"-11"0"-464,-41 2-35,0-1-27,0 0-28,0-1 0,-1 0-23,0 0 29,-1-1 10,-1 0 1,-1 0 61,1-4-101,-3 3-38,0-10-63,-4 9-44,-2-5-336,-6 5 151,0 3-45,-3 0 6,1 3 67,0 2 73,-2 2 27,-15 10 164,9-2 10,-10 8 0,14-6-5,1 1 6,1 0-1,1 2-33,3-1 16,0 1-5,3 0-11,2-2-6,1 5 34,4-5 6,1 3 10,4-6-10,4-1-23,2-2-62,3 1-140,0-2-213,3 1-5505,27 3 3025,-19-6-4163,17 3 7011,-28-6 1,-9-1 0,-3 0 0</inkml:trace>
  <inkml:trace contextRef="#ctx0" brushRef="#br0" timeOffset="2801">2379 1765 21584,'27'-2'465,"-4"1"-123,-21 1 28,1 0-6,-1 0-90,1-2-89,-1-1-67,1-2-23,0-3-33,1 0-18,-2-2-16,0-2-22,-1-9-6,-1 4 11,0-8 6,0-2 0,0 4-12,0-5 12,0 7 6,1 2 5,1 0 5,1 1 12,3 1-11,1 2-23,1-1-118,9-3 23,-7 8-50,6-3-460,-3 11-22,-3 1-348,5 1-3001,7 8 504,-3 0-4627,6 4 8088,-10-4 0,-7-3 0,-3-2 0</inkml:trace>
  <inkml:trace contextRef="#ctx0" brushRef="#br0" timeOffset="3350">2767 883 22274,'53'74'185,"-8"-9"-107,-34-35 34,0 2 6,0 0 10,1 2-4,-1 0-7,0-1-16,0-1 5,1-1-10,-2-3-24,1-1 52,4 14-102,-5-17-11,1 8 62,-6-22 39,-3-4 101,0-2 117,-1-3 633,0-1-833,-1-4-102,0-1-11,0-4-6,0-3-22,-2-1 5,-2-2-28,-2 0-10,-2-1-125,-6-6 23,2 7-38,-4-5-276,-3 6 236,4 6 34,-7 1 50,5 5 39,-1 3 56,-1 3 17,-1 3 40,-8 7 21,8-2 29,-5 5 100,4 1-100,7-5-17,-3 5-6,7-2-22,4-3-6,2 3 11,3 0 17,2-6 23,2 5 168,8-4-113,1-3-5,8 1-33,0-5-23,3-2-40,4-2-38,3 0-252,15-3-90,-10 1-286,9-3-2722,-3 2-341,-12 1-5003,6 0 8636,-17 1 0,-8 1 1,-4 0-1</inkml:trace>
  <inkml:trace contextRef="#ctx0" brushRef="#br0" timeOffset="3784">3283 1270 23791,'-29'-27'12,"3"8"27,11 35 11,0 0 17,1 1-16,3 1-18,0 0 7,5 0-12,0-1 5,3 0-16,1-1 11,1-1-11,1-3 28,2-1 268,7 1-162,-2-7-5,7 2 134,1-9-202,-2-3-22,6-2 12,0-9-52,-2 2-32,2-6-52,0-5 46,-7 7 22,5-7 17,-5 4 0,-3 7 5,0-1 63,-5 6-13,-2 5 29,0-1 90,-1 4-259,-1 1-32,0 3 60,0 1 29,0 6 0,0 1-6,0 4-78,0 0-90,3 1-123,1 2-163,3-1-190,2 0-195,0-1-2253,6 5 487,-4-6-901,4 2 3523,-4-7 0,-6-6 0,0 0 0</inkml:trace>
  <inkml:trace contextRef="#ctx0" brushRef="#br0" timeOffset="4368">3542 1119 15771,'10'3'3081,"-2"-1"-3020,-8-2 3233,0 0-3143,3 45-11,-1-29-17,3 34-17,-3-41 1,1 0-34,-1-2 11,0-2-12,1-1 7,-1-1 22,-1-2 33,0 0 695,2-1-521,-1 0-73,1-2-22,0-6-174,1 0-5,1-6-29,0-5-5,-2 2-11,2-8 5,-2 7 6,3-11 0,-2 8 0,2-5 6,-1 10-6,-1 3-6,-1 1 12,1 3-6,-1 2 11,-1 2 0,-1 2-22,1 1-151,-2 1-113,0 1 180,2 0 67,0 3 34,1 1 5,3 4 0,0 1-11,1 1 11,1 1 34,9 9-28,-8-9 33,10 7-5,-13-12 308,3-2-95,-5-2 5,0-2 174,6-12-409,-3 3-11,6-11 11,0-2-28,-3 4 0,3-5 11,-3 8-33,-2 0 5,2 1-5,-1 2-34,3-1 33,-3 4 18,2 0-124,-5 5 6,-3 3-12,0-1 18,-2 4 82,2 3 19,1 2 16,1 3-17,1 2 11,2 1-251,16 28-85,-10-17-1108,18 30 88,-18-32-704,3 6 2066,-3-3 0,-7-13 0,1 3 0</inkml:trace>
  <inkml:trace contextRef="#ctx0" brushRef="#br0" timeOffset="4658">4123 754 23019,'17'52'322,"-1"1"0,13 36-138,-22-61-4,0-1-24,0 1-38,0 0-34,0-2-28,0 0-11,1-4-12,-1 0-10,0-5-6,1 3-17,-3-9-28,1 1-6,-3-9 6,-1-1 28,0-1-11,-2-1-706,1-4-5,-1-1-422,0-5-3963,-3-6-3441,1 4 8548,-3-2 0,4 9 0,-1 2 0</inkml:trace>
  <inkml:trace contextRef="#ctx0" brushRef="#br0" timeOffset="4951">3994 775 16034,'0'7'3949,"1"-1"-3552,-1-6 1306,0 0-1417,49-63-976,-26 43 886,39-49-17,-38 59 205,1 0-238,2 1-34,1 1-6,2 1-27,0 1-12,24 3-89,-21 5-12,15 3 665,-24 10-676,-7-2-11,-1 6 0,-11-5 33,-2 1 35,-4-1 32,-5 1 57,-17 7-78,0-6-275,-40 17-68,29-18-161,-20 8-203,30-14-235,5-1-290,3-1-5188,-1 0 2477,9-2 318,-1 0 3602,9-3 0,0-2 0,0 0 0</inkml:trace>
  <inkml:trace contextRef="#ctx0" brushRef="#br0" timeOffset="5340">4467 710 23467,'64'-4'700,"-11"0"-476,-43 2-28,0-1-56,0-2-51,0 0-22,0 0-5,0-2-12,0 1-16,-1-1 16,-1-1-16,1 1-6,-2-2 45,3-6-40,-3 4-5,2-4 12,-6 2-68,-1 3-504,-3-2 252,-3 7 11,-5 1 0,-11 7 207,2 1 29,-8 4-18,-2 7 29,9-4 22,-5 6 67,5 2-16,7-4-1,-3 6 17,5 3-11,6-6 6,0 6 11,4-7 22,3-1-6,3 0 7,4-1 66,14 5-123,-2-7-50,12 1-95,-5-7-163,2-3-274,0-2-460,0 0-778,-1-2-1289,-2 1-5566,-3-1 8636,-5 0 0,-10 0 0,-4 0 0</inkml:trace>
  <inkml:trace contextRef="#ctx0" brushRef="#br0" timeOffset="5900">5070 0 21763,'-9'95'824,"2"-13"-577,6-53-18,0 2 12,1 0-39,1 1 11,1 1-23,2 0 6,1 0-34,2 1-27,0-2-34,1-1-1,2 7-77,-3-10 27,1 4 12,-1-14 5,-1-3 6,2-2-6,-2-3 17,1-3 0,-2-3 17,-1-1 50,0-1 12,-1-1 5,-1 0-22,0-2-46,1-2-38,0-5-56,-1 0-18,0-4-60,-3-3-1,-1 3-17,-2-4 1,-1 6-23,0 1-17,-2 1-12,0 1-100,-9 3 157,4 2 40,-8 1-1,-7 7 39,6-1 6,-10 4 0,10-1 0,1 0 11,2 0-5,1 0 39,-5 7-23,6-4 6,-2 4 17,6-2-17,2-1 6,2 2-1,2 0 12,0 6-11,4-4 10,0 2 80,6-1-45,1-5 5,4 1 16,2-5-16,-1-3-5,5-1-18,2-2-10,14-1-62,-3-3-29,10-2-55,-10-2-56,-1-1-96,-3 0-167,0 0-1698,8-5-929,-7 4-6156,3-1 9197,-12 4 0,-9 3 0,-3 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4:04.7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0 24783,'32'17'661,"-6"2"-482,-26 9-16,0 0-29,0 3-11,0 2-11,0 0-22,1 2-17,1 1-23,3 1-22,-1-1 0,1-1-6,0-2-16,-1 0 16,-1-2-10,0 0-7,-2-1 12,0-1-11,-1-2-6,0-1-17,0-3-17,-2-2-39,1-3-27,-1-2-421,-3 2 319,3-10-45,-2 2-705,2-10 129,-1-3-336,-1-1-701,1-3-1064,-2 0-5046,2-1 7970,-1 2 0,3 2 0,0 3 0</inkml:trace>
  <inkml:trace contextRef="#ctx0" brushRef="#br0" timeOffset="221">1 431 25450,'51'-46'29,"-1"0"1,-3 4 0,-6 11-41,-8 26-34,-1 2-67,0 2-90,-1 0-151,-1 2-296,-2 2-494,-3 3-851,-3 4-1535,-3 2-5326,-5 1 8855,-4 0 0,-5-7 0,-2-1 0</inkml:trace>
  <inkml:trace contextRef="#ctx0" brushRef="#br0" timeOffset="421">561 711 21136,'5'50'-308,"-1"0"0,3 35-1075,-10-57-1944,-2-2 1912,1 6 0,1-17 0,1 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3:30.4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5384 280 25545,'5'34'173,"0"-3"-139,-4-14-23,0-1 6,-1 2 0,0-3-17,0 0-34,-1-1-212,0 3-68,0-5-2274,0 9 118,1-11-1467,1 4 3937,1-7 0,-1-4 0,1 0 0</inkml:trace>
  <inkml:trace contextRef="#ctx0" brushRef="#br0" timeOffset="160">5384 65 19776,'0'6'1590,"0"-1"-1545,0-5-3322,0 0 0,0 0 0</inkml:trace>
  <inkml:trace contextRef="#ctx0" brushRef="#br0" timeOffset="533">5750 259 22576,'-52'15'6,"11"-2"-12,36-7 1,1-1-12,2-1 17,1 1 0,1-1 11,0 1 17,1 1 39,7 3-16,2-2 10,7 2 12,0-1 0,1 0-12,3 0 1,-2 1 5,1 0 112,3 5-44,-9 0 257,0 11-163,-10-7 343,-21 25-427,2-19 258,-49 33-358,33-37 6,-22 12-12,34-26-6,4-3-21,3-2-152,1-3-90,3-1-190,3-3-2767,8-8 358,4 6-4956,5-5 7785,-2 8 0,-5 3 0,-1 1 0</inkml:trace>
  <inkml:trace contextRef="#ctx0" brushRef="#br0" timeOffset="-1967">3102 625 22755,'17'27'56,"-3"-4"-44,-11-19 32,0 0 91,-1-2 122,-1-1 533,0 0-712,-1-6-50,0-2-5,0-7-1,2-1-5,2-15 5,1 7 12,2-11 112,13-13-107,-6 17 6,27-33-51,-20 40-33,24-15-34,-22 25-106,7 0-1484,8 8 447,-12 7-8615,33 11 4074,-35-2 5689,13 7 0,-28-13 0,-4-1 1</inkml:trace>
  <inkml:trace contextRef="#ctx0" brushRef="#br0" timeOffset="-1517">3769 517 22895,'-62'-27'84,"9"10"-22,30 34 5,1 2 0,0 0 17,1 0 0,3-1-5,1-1 27,3 0-44,2-1 44,2 8 12,8 8-45,2-10 173,15 3-84,-1-21 281,33-17-382,-23 2 46,37-31-68,-40 20-5,12-13-6,-19 15 5,-2 2-5,-1-1 101,2-4-129,-7 10-11,2-2-45,-7 12 28,0 2 17,1 2-1,0 3 12,1 4 28,-1 3-33,5 14-46,-1-6 18,5 10-281,4-7-50,-2-6-229,7 4-275,-6-8-376,1-1-8587,12 3 8314,-13-8 1,6 3 0,-18-9 0</inkml:trace>
  <inkml:trace contextRef="#ctx0" brushRef="#br0" timeOffset="-1233">4049 1 24318,'27'52'347,"-5"-1"-257,-21-12-29,-1 1-16,0 1 17,-1 1-34,-2-2-6,0-1 0,-1-1-38,1-1 32,-6 21-27,4-23 6,-2 13-102,4-28-10,1-9-96,1-1-487,1-8 190,0 0-3920,0-2 1601,2-3-5013,0 0 7842,2-1 0,-2 2 0,-1 1 0</inkml:trace>
  <inkml:trace contextRef="#ctx0" brushRef="#br0" timeOffset="-983">3834 409 24424,'45'-41'186,"1"0"1,-4 3 0,-4 8-86,-9 19-51,2 2-5,0 1-34,-1 3-16,0 3-34,-3 0-62,-1 4-454,7 5 23,-9 1-3416,16 18 1007,-23-11-884,7 10 3825,-15-10 0,-4-6 0,0-2 0</inkml:trace>
  <inkml:trace contextRef="#ctx0" brushRef="#br0" timeOffset="-770">4415 302 23231,'4'59'-137,"0"0"0,2 40-317,-9-73 454,7 20 0,-2-27 0,3 12 0</inkml:trace>
  <inkml:trace contextRef="#ctx0" brushRef="#br0" timeOffset="-650">4501 130 20453,'-8'-7'767,"1"1"-929,7 6-9669,0 0 8459,53 27 0,-39-20 0,39 21 0</inkml:trace>
  <inkml:trace contextRef="#ctx0" brushRef="#br0" timeOffset="-332">4738 388 15827,'-5'-8'3999,"1"2"-3338,4 6 156,0 0-738,-37 67 5,28-41 39,-28 53 17,37-59 17,2-1 16,2-4 13,2-2 15,1-1 2336,65-76-2436,-50 33-82,15-10 1,-7 0 3,-30 12-18,-3 13-22,-3 1 6,-2 2-6,-2 3-22,-2 3-45,-1 2-241,-6 1 29,4 3-1821,-10 10 408,15-2-980,-4 9 2689,11 0 0,1-9 0,0 5 0</inkml:trace>
  <inkml:trace contextRef="#ctx0" brushRef="#br0" timeOffset="-5599">131 323 20224,'-2'-36'638,"0"6"-599,2 30-117,0 0 83,0 2 79,0 2 90,0 3-23,0 4-22,0 4-34,0 3-39,1 4-11,0 3-12,1 2-10,-1 1 16,1 31-17,-1-22-10,2 23-1,-2-17-6,0-10 7,0 8-7,-1-4 1,0-12-6,0 6 22,-2-10-11,1-8 1,-1 5-7,2-11-66,-1 0-12,1-6-2688,0 0 1551,-1-2-537,0 0-864,-1-2 2611,0-2 0,2 2 0,-1-1 0</inkml:trace>
  <inkml:trace contextRef="#ctx0" brushRef="#br0" timeOffset="-5183">2 367 11514,'-1'2'2923,"0"0"2012,1-2-4727,61-51-1323,-35 35 1289,49-38-40,-51 50 393,1 2-443,0 1-5,0 1 180,-1 3-225,0 0-28,30 15-12,-25-7 101,32 26 6,-44-18 28,3 15 960,-21 24-972,-6-17 68,-20 44-118,4-42-481,-12 11 481,7-18-5,-1-2-6,0-3-28,1-2 6,1-3 5,1-3 0,2-4 17,3-3-11,-2-3-84,8-6-1104,-1-8 785,14-7-650,3-7-4218,25-18 2509,-7 12 2717,17-15 0,-24 26 0,0 1 0</inkml:trace>
  <inkml:trace contextRef="#ctx0" brushRef="#br0" timeOffset="-4700">713 646 20806,'-43'-26'-56,"6"8"123,23 30 23,0 1 5,-1 1 0,2 0-28,1 2-16,1 0-12,2 2-11,1-1-6,1 7-16,5 6-1,2-9 57,7 2 33,-1-20 28,3 0 29,-2-3-1,1-3-22,1-2-51,2-5-32,2-3-13,7-10-38,-2 3-35,10-13 18,-12 16-208,5-5 157,-13 15 11,1 2 85,-7 8 5,0 4 0,0 2 0,0 2-17,7 23-67,-3-15-118,6 15-867,-1-16-113,-1-5-2874,7 5 1296,-6-11-2920,2 1 5652,-6-5 0,-4-2 0,-1-1 0</inkml:trace>
  <inkml:trace contextRef="#ctx0" brushRef="#br0" timeOffset="-4184">949 646 15888,'2'6'1507,"-1"-2"-1278,-1-4 2287,0 0-2376,-2 45 22,0-31 6,-2 35-28,3-42-34,-1-1 1,1-2 55,1-1 1060,0-2-842,0-1-296,0-3-44,1-4-18,2-3-5,2-5 16,5-5-27,0 2 5,3-6 6,4-3 5,-4 7-22,5-4 0,-2 4-11,-6 8 0,2-2-51,-5 9 23,-3 2 28,1 4 50,-3 3 51,0 2-6,-1 4-6,-1 1-27,1 2-7,-1 1-27,0 1-11,0-2 5,0 0-5,1-2-6,1-2-6,0-1-11,0-2 28,7 0 51,-3-4 89,15-9-117,-9-1 11,21-20-40,-16 12-10,18-16-18,-21 20-38,10-3 44,-17 12 6,2 1 27,-7 9 35,1 0-40,-1 7-17,0 4-66,0-2-24,1 5-133,1-6-158,1 0-223,0 0-326,2 0-520,0 0-751,2-2-773,-2 0-4441,1-4 7421,-2-1 0,-3-5 0,-1-1 0</inkml:trace>
  <inkml:trace contextRef="#ctx0" brushRef="#br0" timeOffset="-3899">1574 582 22223,'3'55'67,"0"1"1,1 40-23,-7-65-6,0 2 0,-1-2-11,-1 0 6,0-2 5,-1-2-11,1-1 0,-1-2-11,0-3-6,0-1 0,0-3 17,0 0-22,1-8-247,1-1-62,3-6-2150,0-2 442,1-2-795,0 0 2806,4-12 0,-4 8 0,3-5 0</inkml:trace>
  <inkml:trace contextRef="#ctx0" brushRef="#br0" timeOffset="-3583">1487 689 15620,'4'-2'3192,"-1"1"-2615,-3 1 2834,0 0-3260,59-57-11,-35 41-28,46-41-22,-50 55-23,-1 1-11,0 0-5,-1 1-18,-1 2 1,-2 2-12,-1 2-5,-3 2 106,-1 10-39,-4-6 0,-5 9 45,-14-3-95,0-3 33,-24 13-50,17-15-17,-12 5-40,12-12-10,6-1-34,-2-2-437,6-1-162,4-2-107,1 1-1277,4 1 476,1 0-800,2 4 2391,5 5 0,-3-6 0,2 3 0</inkml:trace>
  <inkml:trace contextRef="#ctx0" brushRef="#br0" timeOffset="-3350">1875 625 22599,'17'50'-140,"-2"-7"-51,-12-28-157,0 0-251,-2-1-414,1-2-730,-2-1-805,1-2-762,-1-2-3658,0-3 6968,0-1 0,1-2 0,-1-1 0</inkml:trace>
  <inkml:trace contextRef="#ctx0" brushRef="#br0" timeOffset="-3163">1896 367 18711,'7'3'1921,"-2"0"-1954,-5-3-7237,0 0 7270,20 14 0,-15-10 0,14 10 0</inkml:trace>
  <inkml:trace contextRef="#ctx0" brushRef="#br0" timeOffset="-2853">2047 775 14902,'-3'-10'2302,"1"2"-1529,2 8 4509,0 0-5248,2-10 28,2 0-1,3-9 1,1 1 5,1 0-39,1-1 34,3-9-40,-2 7 6,13-23-28,-10 22-6,8-11-5,-5 13-11,-4 8 22,4-1-28,-3 9 17,-4 2-23,1 4 23,-4 3 16,-1 4 1,-1 4 16,0 3-10,0 11-18,0-6-184,0 27 190,4 33 0,-4-37 0,2 21 0</inkml:trace>
  <inkml:trace contextRef="#ctx0" brushRef="#br0" timeOffset="-2417">2671 582 23646,'5'-66'-123,"-6"18"106,-18 60 11,-3 5 6,-2 1-22,0 2 33,-1 1-11,3-1 6,0-1-1,2-1-5,2-1 11,2-1-44,-5 6 5,12-11 5,-3 3 91,14-13-1,1-1 34,4-1 78,7-4-95,-2-1-45,5-4 56,0-2-61,-4 3 16,2-1-39,1 2 515,17 45 1,2 15-448,-11-17-9,9 29 0,-9 1-469,-29-25 466,-6 11-5,-1-17 5,-3-3 12,-1-1-23,-3-3-12,0-1-16,-2-4-28,-9 3-22,8-10-45,-5 1 175,7-12-462,6-2-200,-1-4-2012,7-7-413,4-2-4583,1-5 7562,3 4 0,0 6 0,0 2 0</inkml:trace>
  <inkml:trace contextRef="#ctx0" brushRef="#br0" timeOffset="29066">325 1615 19160,'12'42'509,"-2"-3"-425,-10-17-28,-1 3-5,0 2-23,-2 1-28,-1 2-6,0 0-11,-2 0 34,2-2-11,-1 0-6,1-2 5,-1-3-10,1-2 16,-1 3-22,2-8-51,1 0-229,1-8 11,1-4-1048,0-1 577,2-2-290,1-1-2045,5 0 929,0-1-2996,1 0 5153,-2 0 0,-4 1 0,-1 0 0</inkml:trace>
  <inkml:trace contextRef="#ctx0" brushRef="#br0" timeOffset="29418">304 1507 13183,'10'2'3540,"-1"-1"-2566,-9-1 1631,0 0-2532,18-24-12,-7 16-21,16-18-7,-10 20-16,1 2 0,1-2 5,1 1-5,1 0-11,1-2-29,2 2-33,1-2-33,0 0-119,0 0-167,1 1-207,-2 0-293,0 1-256,-3 0-336,-2 2-331,-1 1-420,-4 1 2218,2 6 0,-9-3 0,1 3 0</inkml:trace>
  <inkml:trace contextRef="#ctx0" brushRef="#br0" timeOffset="29666">368 1744 16185,'54'-18'-1473,"-1"-1"0,38-12-460,-67 24-2553,-3 1 4486,-4 1 0,-8 3 0,-4 1 0</inkml:trace>
  <inkml:trace contextRef="#ctx0" brushRef="#br0" timeOffset="30133">863 1701 17132,'-20'54'271,"-1"-1"1,-13 38-87,28-63 16,2 0-10,0-1-35,3-1-27,0-3-34,1-2-16,2-2 5,0-3 34,3-2 39,2-3 67,0-4 823,11-3-750,-5-7-101,11-6-84,-7-7-34,3-5-11,0-4-22,3-3-11,-2-3 11,1-1-12,-1-2-10,-1 2 21,6-14-21,-7 14-6,3-6 44,-7 10-22,-4 9-5,-1 0 11,-5 8-68,-2 6-61,-1 1 0,-1 4 45,-1 0 84,0 2 84,0 3 162,0 9-196,0 0-28,0 5-5,0 4-45,0-7-12,1 5-27,4-2-51,0-6-1092,10 15 197,-6-15-416,6 7-3830,0-8-2236,-5-5 7450,3-1 0,-8-4 0,-3-2 0</inkml:trace>
  <inkml:trace contextRef="#ctx0" brushRef="#br0" timeOffset="30417">1380 1830 17977,'23'45'1720,"-5"-12"-1546,-18-38 72,0-2 57,-2-1 4,0 0 13,-2-1-40,2 0-40,-2 0-38,2-1-51,1 2-50,0-2-39,1 0-22,1 0-29,3-2 11,6-6-22,1 4-11,6-5-6,-3 5-107,10-7-61,-3 5-223,8-4-399,-7 8-458,0 3-685,1 1 1950,14 2 0,-21 3 0,8 1 0</inkml:trace>
  <inkml:trace contextRef="#ctx0" brushRef="#br0" timeOffset="30749">2069 1292 21875,'-14'52'393,"2"-2"-275,7-12-23,1 0-33,0 1-23,0-2 6,1-1-1,1-1-16,1 0-5,0-2-23,0 0-34,0-2-156,0 20-6,-1-20-79,1 13-112,0-26-167,0-2-314,1-3-364,0-3-2807,0 0 1216,0-5-3562,0 0 6385,0-4 0,0 0 0,0-1 0</inkml:trace>
  <inkml:trace contextRef="#ctx0" brushRef="#br0" timeOffset="30983">1939 1464 17613,'7'5'1541,"-1"-1"-1429,-6-4 1747,0 0-1825,50-1-1,-28 0-50,41-1-44,-40 1-158,1-2-312,1-2-1649,12-6 411,-8 1-438,10-4 2207,1-4 0,-22 9 0,8-3 0</inkml:trace>
  <inkml:trace contextRef="#ctx0" brushRef="#br0" timeOffset="31333">2478 1335 19904,'4'56'579,"0"1"1,1 41-384,-10-60-50,-1 1-40,0 1-22,0 1-16,0-1 1072,-6 13 0,-2-1-1096,5-19-21,-13 43-6,21-90-1,1-2 7,3-4-6,1 0-12,4-3 1,3 0-1,2 0-5,1 0 12,2 1-18,0 1 0,-1 3 1,1 3-18,-1 1 12,-2 5-11,5 0 5,-5 5 6,2 0 0,-4 4-1,-1 4 1,-1 1 11,1 5 6,-2 2 5,0 1 6,-2 2-17,1 2-73,3 6-78,-1-5-112,2 5-745,2-4 212,-3-5-263,4 1-307,-4-8-578,2-2-761,-1-3-4773,0-1 7478,-2-1 0,-4 0 0,-1 0 0</inkml:trace>
  <inkml:trace contextRef="#ctx0" brushRef="#br0" timeOffset="31735">2908 1701 21999,'75'33'812,"-15"-6"-593,-52-27-1,-2 0-11,0 0-27,-1 0-52,0 0-16,0-3-39,1 0 0,0-3-17,0 1 0,-1-2-6,-1 0-16,0 0 22,-2 0-39,0-1-6,-1-1 0,0 1-22,-1-1 0,0 0-23,0 0-5,-1 0-23,-1 0 1,0 1-1,-1 1 1,1 1-12,-2 2-17,1 0-39,-2 1-33,1 2 28,-1 0 10,-1 3 63,-2 2 27,-2 4 23,-1 3 11,-2 2 6,0 2 5,-1 2-11,0 0 28,2 2 5,0 1-16,2 0-6,1 1-11,3-1-11,2-2 0,2-1-11,1 0-46,3-1-111,3-2-129,4 0-112,3-2-241,4-2-325,4-3-548,3-3-763,3-1-856,3-3-4610,-3-3 7763,-3 1 0,-12-1 0,-4 1 0</inkml:trace>
  <inkml:trace contextRef="#ctx0" brushRef="#br0" timeOffset="33671">5922 1206 23119,'-31'-39'367,"-1"0"0,-21-25-205,36 53-89,1 5-28,1 3-6,-1 1-11,2 6 34,-2 2-1,0 6 7,0 2-18,1 2 17,1 2 6,1 1 11,2 1 11,1 2 124,0 13-130,3-6 6,1 10-11,4-9 91,1 15-103,3-9-16,-1 9 28,5-1-84,-1-11 23,2 9-23,-1-15 5,0 0 12,1-1-17,-1-1 23,0 0-18,-1-2 12,-1 0 0,0-2-12,-3-2 1,1-1 0,-2-2-23,0 0-123,-3 3-28,1-6-40,-4 3-72,2-7-56,-2 0-56,2-2-84,-1-2-123,1 0-129,0-1-169,2-3-525,0 1-903,1-2-1271,0-2-4531,1 0 8127,0-2 0,0 2 0,0 1 0</inkml:trace>
  <inkml:trace contextRef="#ctx0" brushRef="#br0" timeOffset="33899">5426 1679 24419,'51'-26'165,"-1"-1"0,39-17-126,-52 39-39,0 1-112,1 2-134,-2 0-258,-1 1-336,-4 0-471,0 1-884,-2 2-1457,0-1-4857,-5 3 8509,-4-3 0,-10 0 0,-4-1 0</inkml:trace>
  <inkml:trace contextRef="#ctx0" brushRef="#br0" timeOffset="32883">4738 1141 24497,'-1'50'286,"-1"-3"-191,-2-15 0,0 3-11,1-1-28,0 2-17,1 0-5,1-2-17,0 1-6,1-4-62,0 11-27,1-13-247,2 14 17,0-21-129,2 0-1007,3-7 261,-3-7-687,4 0 1870,2-6 0,-6-2 0,4 0 0</inkml:trace>
  <inkml:trace contextRef="#ctx0" brushRef="#br0" timeOffset="33305">4910 1572 22498,'78'13'728,"-11"-5"-532,-47-12-39,-1-3-6,2 0-28,-4-1-11,1 0-17,-2 0 12,-2 1 38,-2 0 6,-3 0 29,-1 1-35,-3-2-33,-1 0-33,-1 0-23,-3 0-17,1-1 17,-1-4-51,-1 4 1,-1-2-17,-2 4-17,-2 2-34,-2 1 12,-1 2-6,-3 0 5,-2 2 40,-2 2-28,-1 1 17,-9 7 10,7 0 24,-6 4-1,8-3 0,1 3 11,1 2 90,-8 21-100,11-12-7,-4 17 18,14-7-12,2-8-11,4 8-23,3-13-27,4 0-40,4-4-150,4-1-970,15-2 23,-4-7-488,12 0-3983,6-10-1802,-14-2 7283,8-2 0,-28 2 1,-6 2-1</inkml:trace>
  <inkml:trace contextRef="#ctx0" brushRef="#br0" timeOffset="32049">3575 1593 22257,'-89'-16'202,"16"4"-180,58 19-11,1 1 6,1 1-6,1 0 0,1 1 6,3-1-22,2-2-1,1 1-5,4 0 5,-1-1 6,4 1 0,1 0 11,2 1-11,3 0 96,8 5-24,-2-4 12,7 4-11,-5-3 11,1-1-5,1 2-1,1-1 12,6 6-68,-8-6 17,3 4-5,-9-6 22,-5 0 28,-1 0-28,-3-1 28,-4 1-39,-4 1-57,-5 0-44,-3 0-89,-3 1-124,-2 0-157,-1-1-274,0-1-420,1 0-639,2-1-840,3 0-1703,1-2-2178,4 1 6480,1-2 0,5-3 0,1 0 0</inkml:trace>
  <inkml:trace contextRef="#ctx0" brushRef="#br0" timeOffset="32366">3855 1184 22419,'5'55'277,"0"0"1,1 41-121,-11-57-73,0 1-23,1-1-16,-1-2-6,1 0-22,1-2-17,0-2-34,0 1-27,1-4-68,0 0-78,0-4-68,1-2-111,0-4-68,0-4-112,1-6-78,-1-3-117,1-4-2751,0-3 213,0-2-4011,0-2 7310,0-2 0,0 3 0,0 1 0</inkml:trace>
  <inkml:trace contextRef="#ctx0" brushRef="#br0" timeOffset="32567">3683 1507 24547,'52'-38'67,"0"-1"0,-4 3 1,-4 9-90,-6 15-85,2 4-150,1 1-658,1 1 8,-1 3-662,-1 1-1114,-1 2-2228,-1 0-3132,-6 2 8043,-5 1 0,-14-1 0,-6-1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4:12.9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1 295 17204,'3'2'3193,"-1"0"-2521,-2-2 1390,0 0-2051,-1 7 0,1-5 11,-2 5-22,2-7 941,0 1-879,1-5-4,25-39 1,8-11-59,-9 17-3,19-25 1,0 5 2,-22 39 11,11-7 0,-22 19-5,-1 1-12,-2 2 17,-2 2-11,-1 0 17,0 2 17,-1 4 5,0 3 39,-1 5 18,0 4 4,-1 4-27,-1 2 39,-1 16-89,0-9 5,0 9-56,0-13-56,0-1-101,0-1-118,1-2-145,0-2-196,1-1-168,1-3-280,1-3-364,-1-1-819,2-1-1656,1-4-3995,0 0 7926,1-2 0,-4-3 0,0-1 0</inkml:trace>
  <inkml:trace contextRef="#ctx0" brushRef="#br0" timeOffset="453">603 230 19686,'37'-81'1725,"-9"14"-1356,-32 56-89,-2 2-55,-3 3-63,-3 3 1,-2 2-29,-4 2 132,-35 33 0,-3 8-221,22-17-3,-22 18 0,16-4 70,47-29 45,4 0-17,2-3 5,2-1 7,0-3-18,1-2 0,-1 0-16,1-2-23,0-3-11,0-1 95,8-9-83,-6 2-40,5-4 56,-2-3-68,-5 5 57,3-4-34,-9 8-16,-1 3-11,-3 1-24,-2 3 12,-1 1 0,-2 1 12,0 3 178,-1 6-89,0 3 0,0 6-6,1 1-22,0 1 11,0 3 11,-1 0-22,1 3-12,-1 0-5,0 0 6,0 2 67,-5 11-79,0-8-44,-5 6 106,-7-5-73,1-9-6,-8 5-38,-7-8-29,7-7 6,-7 2-246,10-8-29,8-3-189,0-1-130,8-1-308,1-1-459,-1 0-846,0 0-3439,-2 0 5646,-1-1 0,3 1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4:20.9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12 15603,'-9'28'185,"2"-4"-124,10-18 34,0-1 29,0 0 27,1 1 34,1-1 33,0 0 45,2-1 23,1 1-12,1-2-33,2 1-56,2-3-45,1 1-28,1-2-23,1 0-16,0 0-11,1 0-6,0-1-6,0 0 6,-1-2 0,0 0-11,-1-1 11,0 0 0,0-2-6,-1 0 1,0 0-11,-2-1-1,-1 1 51,-2 1 61,-1-1 67,-2 1 68,-2 0 5,-2 1-22,-1 0-45,-1-1-56,0 1-40,0 0-38,-2 0-23,-1 0-33,-2-1-17,-1 2-6,-1-1-17,-2 2 12,-1 0-1,-2 1-5,-1 1 6,-2 0-6,0 0-6,-1 2 6,0 0 0,2 2 12,0 1-12,2-1 0,1 1 0,1 0 0,1 0 11,1 1-11,-1-1 17,1 2 5,-1-1 12,1 2 27,-1-1 6,0 2 17,-1 0 23,1 1 27,1-1 6,1 1 0,2 0-22,0 1-17,2 0-12,0 1-15,3 0-7,-1 1-5,1 1-6,0-1-12,2 0 12,1-2-11,2-1 11,2 0 6,1-1-6,1 0 5,2 0-5,0-1 6,2 1-12,0 1 12,3 0 0,0 1 10,3 1 7,-1 2-1,1 0 6,-1 3-5,0 0-1,-1 3-16,-1 1-6,-2 2 5,-2 1 12,-4 4 17,0-1 10,-4 4 7,-2 1-1,-1 1 6,-1 1-11,-3 1 11,-1-2-11,-4-2 5,-2-1 6,-2-4-11,0-4 5,-2-4-27,0-4-18,-2-4-21,0-3-12,-1-4-28,0-1-79,2-3-173,1-2-308,1-1-554,3-3-1289,0 2-7428,2-2 9266,2 3 0,3 1 0,2 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4:10.3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319 345 23427,'-85'-16'12,"14"5"-24,51 21 1,3 0 0,3-1-11,4 1-1,1 0-5,4-1 6,2-1-1,1 0 18,3-1 5,15 7 11,-1-5 17,14 6-17,-7-6 12,1 1-1,-2 0 17,-1 1 90,1 6-51,-7-4 6,0 4 12,-8-6 32,-3-1 1,-1 0-22,-6-1-18,-3 1-27,-6 0-34,-5 1-11,-4-1-124,-16 6-44,8-5-73,-12 4-179,15-6-252,2 0-365,4-1-531,5-1-7103,2 1 2795,7-3 5859,2 1 0,5-4 0,0-2 0</inkml:trace>
  <inkml:trace contextRef="#ctx0" brushRef="#br0" timeOffset="413">448 431 14303,'3'10'3361,"-1"-1"-2415,-2-9 3614,0 0-4347,64-2-29,-41-1-44,49-3-5,-58 0-29,-2-2-27,-3 1-35,0-1-4,-2-1-18,0 1 6,-2-1 0,1 0-28,-2 0 6,1 0-1,-1 1 18,0-5-57,-1 6-39,-1-3-95,-9 6 95,-1 3 6,-7-1 45,-1 5 22,-3 1 0,-2 3 5,0 2-5,1 1-11,1 1 11,2 1 39,1 2-5,1 1 39,2 1 16,-1 3-5,2 0 146,0 9-112,4-7-34,2 4 95,5-3-106,3-6 5,3 4 0,12-2-61,-1-5-6,9 3-33,-1-7-73,3-2-96,3-2-1511,29 0 536,-20-3-474,19 1 1640,-15-3 0,-24 0 0,7 0 0</inkml:trace>
  <inkml:trace contextRef="#ctx0" brushRef="#br0" timeOffset="733">1180 0 24984,'-4'74'460,"0"-8"-342,2-36-40,1 1-5,-1 2-6,0 1-33,1 1-6,-2 0-17,1 1 17,-1 1-11,0-1-1,0-1-27,-1-2 11,1-3-11,-1-3-28,2-2-17,0-3-73,1-2-314,1 4-1041,2 1 622,1-5-270,2-4-3097,5-11-3915,-2-3 8144,2-1 0,-7-1 0,-1 0 0</inkml:trace>
  <inkml:trace contextRef="#ctx0" brushRef="#br0" timeOffset="966">771 366 23971,'50'-20'271,"0"0"1,38-13-222,-52 30-11,2 0-11,3 0-16,1 1-46,-2-1-95,-2 1-134,-3 0-174,-6 2-207,-3-1-274,-3 1-365,-4 2-543,-1 0-919,-2 1-2184,-1 0-767,-3-1 5696,-2 0 0,-5-1 0,-2-1 0</inkml:trace>
  <inkml:trace contextRef="#ctx0" brushRef="#br0" timeOffset="1263">1460 129 21159,'36'80'3780,"-6"-10"-3640,-30-38-5,-1 1-29,1 1-10,-2 3-46,1 0 23,-1 0 0,-1-2-6,0-2 12,-2-2-46,0-2 6,-3 8-16,2-11-18,-2 3-5,2-8-50,1-8-51,1 1-100,3-9-102,0-2-117,1-1-2387,0-2 562,0-3-1962,0-3-4368,0-3 8575,0 0 0,0 4 0,0 2 0</inkml:trace>
  <inkml:trace contextRef="#ctx0" brushRef="#br0" timeOffset="1496">1201 345 24615,'72'-30'184,"0"0"1,-22 7 0,-4 4-319,27 5-152,-46 12-280,2 2-346,0 0-472,0 2-610,-2 1-1008,-3 2-3148,-3 0 1148,-4 0 5002,-5-1 0,-5-2 0,-4-2 0</inkml:trace>
  <inkml:trace contextRef="#ctx0" brushRef="#br0" timeOffset="1777">1718 172 22218,'63'-71'1047,"-12"14"-666,-48 59 16,-2 3-5,-1 3-61,0 6-68,0 2-50,-1 5-45,-2 2-28,0 5-11,0 0 6,0 3-1,0 1 6,1 1 6,1-1-6,0 2-17,0-1 84,1 14-151,0-13 11,0 9 6,0-11-51,0-9-10,0 2 4,0-7-32,0-7-57,0 2 73,24 11 0,-18-16 0,19 13 0</inkml:trace>
  <inkml:trace contextRef="#ctx0" brushRef="#br0" timeOffset="1979">1976 452 25253,'5'79'-224,"-3"-13"-202,-3-52-397,-1 0-622,2-1-1254,1-2-6224,2-2 8923,-1-2 0,1-3 0,-2-3 0</inkml:trace>
  <inkml:trace contextRef="#ctx0" brushRef="#br0" timeOffset="2138">2063 151 18891,'2'4'1780,"1"-1"-1617,-3-3-3440,0 0 0,0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4:09.3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251 305 21674,'-90'1'151,"14"3"-123,55 6-6,4 1 12,2 0-34,4-1 0,2 1 0,3 0 28,2 0 67,2 9-28,6-7 214,18 16-219,-4-16-1,16 7 40,-1-4-50,-8-4-1,5 4 101,-6 1-50,-10-2-17,0 3 134,-8 0-94,-4-5 16,-4 4-12,-4-6-32,-6-1-40,-3-1-23,-3-1-16,-1 0-39,-2-1-85,1 0-134,0-2-190,2-1-246,2-2-299,2-1-625,2 0-1446,3-1-5400,3 0 8447,2-1 0,2 1 0,1-2 0</inkml:trace>
  <inkml:trace contextRef="#ctx0" brushRef="#br0" timeOffset="332">445 25 23651,'44'-16'527,"-8"8"-359,-36 29-23,0 3-21,0 1-24,0 3-27,0 1-28,1 3 0,1 2-12,1 2 1,0 2-12,1 2 18,-2 19-29,0-14-238,0 12 216,-2-22 0,1-4-28,-1-3-45,1-4-297,0 0 56,1-9-84,-1-1 171,0-9-451,0-3-331,0-2-665,1-3 1685,3-9 0,-3 5 0,2-4 0</inkml:trace>
  <inkml:trace contextRef="#ctx0" brushRef="#br0" timeOffset="565">294 262 17994,'-5'-3'2969,"1"1"-2269,4 2 2935,0 0-3585,72-56-1224,-38 39 1159,13-15 1,1 4-92,-8 23 12,0 2-371,2 1-3198,34 11 739,-27-3-6907,20 7 9389,-41-5 0,-14-5 1,-6 0-1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4:07.1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539 81 21534,'-88'-46'61,"14"11"-33,57 43 0,0 2 0,1 0 0,2 1 17,0 2 17,2 1 39,1 1 5,1 0 18,2 3 5,0 0-17,3 2 22,-1 2 180,2 14-152,2-7-5,1 10-28,1-9-12,0 3-10,0 0-29,0 3 45,-1 14-83,1-12-12,-2 11 5,-3-1-22,0-12 1,-3 11-29,-2-6-6,3-14 7,-2 3-80,4-15 18,3-7-45,0-2 0,2-5-1177,0-1 516,-1 0-347,0-1-825,-1 0-7875,0-3 9376,1 1 1,-1 0-1,2 2 1</inkml:trace>
  <inkml:trace contextRef="#ctx0" brushRef="#br0" timeOffset="219">1 533 22576,'94'-23'-347,"-12"6"38,-51 21-172,2 0-247,2 0-219,1 0-319,1 0-610,0-1-958,0 0-4638,-3 0 7472,-5-2 0,-14 1 0,-6-2 0</inkml:trace>
  <inkml:trace contextRef="#ctx0" brushRef="#br0" timeOffset="631">797 447 22218,'-79'-2'162,"11"2"-89,52 11 17,-2 0 288,-10 35 0,2 6-300,11-23 6,-21 63-17,49-91 6,1-1-23,2-4-16,0-3-6,2-4-11,0-2-12,-1-1 1,1-2 11,0-1-17,0-3 0,0 0 11,-1-1-5,-1-1 10,1 1-4,-4 1-7,0 2-10,-5 2 66,0 2-38,-4 5-18,-1 3-38,-3 5 16,-1 3 39,-1 2-22,-4 8 0,0-1-5,-2 6 10,1 3-5,4-2-22,-1 6-163,7 2-56,1-6-162,4 7-992,9-2 314,-3-6-319,5 3-689,-5-7-1121,0-3-4620,-2-2 7830,-1-2 0,-6-5 0,-2-1 0</inkml:trace>
  <inkml:trace contextRef="#ctx0" brushRef="#br0" timeOffset="964">1206 340 21343,'-90'9'471,"13"1"-354,55 7-21,2-1-57,5 0-22,3-2-6,3 0-28,4-2 23,3-1 5,0 0 0,4-1 29,2-2 33,4 1 28,4-2 16,3 0 230,24 6-257,-12-5 22,15 5-34,-14-1-55,-10-1-34,3 3 55,-13-3 24,-3-1 10,-3 2-16,-3-1 10,-5 1-21,-5-1-23,-3 1 5,-3-2-89,-2 0-78,1-1-124,1-1-173,0-2-1210,-1-1 151,5-2-1131,-1-1-5552,8-2 8173,2 0 0,2 0 0,0 0 0</inkml:trace>
  <inkml:trace contextRef="#ctx0" brushRef="#br0" timeOffset="1318">1464 38 23125,'19'44'566,"-4"-1"-415,-17-13 0,0 3-28,1 1-22,0 1-23,1 2-33,0 1 0,0 1-17,0 0-6,0-1 18,0 23-46,0-24 0,0 15-134,2-25 12,0-10-74,1 2-22,-2-12 17,0-2-56,-1-3-633,0-1 139,0-6-262,0-1-353,0-6-740,0-1-1394,0-1-4392,0 0 7898,0 2 0,0 6 0,-1 3 0</inkml:trace>
  <inkml:trace contextRef="#ctx0" brushRef="#br0" timeOffset="1533">1271 340 24732,'48'-23'-11,"0"0"0,34-13-146,-54 37-168,0 1-257,-1 1-337,0 3-504,0 1-783,-1 1-1620,0 0 3826,1 2 0,-12-5 0,-1 1 0</inkml:trace>
  <inkml:trace contextRef="#ctx0" brushRef="#br0" timeOffset="1929">1658 447 23478,'65'-2'694,"0"0"1,20 1-628,-40-7-34,-38 5 1,-1-1-6,0 1 28,-1-2 6,-1 1-6,-1-1-12,-1-1-16,-1-1-5,0-1-6,-1-1 5,1-1-22,-1-1 0,1-5-6,-2 3 6,0-2-39,-4 4-6,1 4-11,-3 0-5,0 5-1,1 1 6,-2 3 23,-1 2 27,-8 9 28,2-1-10,-5 5-12,4 0 5,0 0 1,-1 4-12,0 2 1,0 2-7,2 1-16,2 0 6,2-1-34,2 0-67,3 0-84,3 0-135,1-1-767,3 7 353,2-9-241,5 3-185,2-12-370,3-4-509,3-4-627,3-2-2964,0-2 5652,-2-1 0,-8 0 0,-4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4:06.3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249 0 19288,'-53'16'745,"15"-6"-515,9 3-23,15-6-28,1-1-45,2 0-38,1 0 27,-3 4-78,4-3-29,-2 5-16,6-5 0,2 0-5,1-1 10,1 0-5,2-1 17,2 1 0,2-1 22,4 0 45,9-2-50,-2 0-12,7-2-5,-5-1-11,-1 0 10,0 0-16,-2 0 0,-2 2 12,-2 1-1,-2 1 101,-3 9-56,-4-3 33,-5 8-27,-8-6-12,-4 2 6,-5 1-22,0 1 0,-2-2-6,1 0-6,0-1-5,2-2-6,-4 2-28,8-6-84,-2 1-179,11-5-173,2-1-225,2-1-162,2 0-381,2 1-694,2 0-1116,3 0-4603,1 1 7634,1-2 0,-5 0 0,0-1 0</inkml:trace>
  <inkml:trace contextRef="#ctx0" brushRef="#br0" timeOffset="350">356 215 16947,'9'8'605,"-3"-1"-493,-6-7 1462,0 0-1440,-2 56 29,5-37-12,-1 43 45,6-54 22,0-2-5,1-1 11,0-3-56,3 0-45,1-4-44,1-3-12,2-3-17,0-3 45,8-9-50,-7 3 28,5-7 0,-8 6 28,-1-1 16,-1 0 57,-1-1 269,-1-5-241,-6 9-62,0-4-40,-10 8-94,-1 6-45,-8 0-6,0 5-11,-4 2-28,0 3-22,-2 2-69,1 1-71,2 3-135,2-2-157,3 2-1203,0 4 279,6-3-818,1 4-3226,4-6 1311,3-1 4195,1-2 0,-2-2 0,2-3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4:15.8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2368 721 22879,'0'0'0</inkml:trace>
  <inkml:trace contextRef="#ctx0" brushRef="#br0" timeOffset="-1886">409 10 26245,'8'-7'263,"-2"5"-162,-9 21-17,-1 2-11,0 4-29,0 2-4,-1 2-1,1 1-11,-1 3 22,-3 17-39,1-11 6,-2 13-6,-2-2-11,3-12-11,-2 9 22,1-8-5,4-11 5,-3 3 0,5-13-5,-1-3-12,1-2-16,1-1-40,1-4-22,0 0-39,1-2-39,0 0-34,1-1-314,3 1 157,0-2-67,4 0-101,-3-2-95,0-1-162,-1-1-264,0 0-488,-1 0-1119,0-3-5842,-1 1 8491,0-2 0,-1 2 0,-1 1 0</inkml:trace>
  <inkml:trace contextRef="#ctx0" brushRef="#br0" timeOffset="-1637">0 376 23663,'54'-20'730,"0"0"1,37-14-411,-64 25-102,-1 1-72,-1 2-45,0 0-56,0 1-17,0 2-23,1-1-27,0 2-17,-1 1-57,1 0-44,-2 1-95,-2 0-85,-1 0-122,-2 0-163,-2 1-207,-2 2-1709,3 5 589,-6 0-835,1 4-3584,-6-4 6351,-3-1 0,-1-4 0,-2-1 0</inkml:trace>
  <inkml:trace contextRef="#ctx0" brushRef="#br0" timeOffset="-1420">732 376 25758,'-13'57'30,"0"-1"1,-11 39-31,18-71-73,-1-1-72,1-2-175,2-3-229,0-2-341,2-2-398,0-1-488,2-2-1131,0-2-5578,0-1 8485,1-3 0,-1-2 0,1-2 0</inkml:trace>
  <inkml:trace contextRef="#ctx0" brushRef="#br0" timeOffset="-1256">818 53 20196,'0'0'0</inkml:trace>
  <inkml:trace contextRef="#ctx0" brushRef="#br0" timeOffset="-651">969 441 23528,'-21'95'779,"4"-18"-651,11-63-32,2-4-40,2-3-12,0-1 1,2-4 45,-1 0 16,1-1 1,1-1-18,2-2-38,3-2-18,1-4-10,1-2 5,0-3-17,0-2 0,-1-2 0,-1-2-11,0-1 17,1-2-23,-2-1 6,2-1 0,0-1-50,12-26 16,-5 19-5,11-18-17,0 18 51,-6 12-1,6-4 6,-3 11 11,-6 5 0,2 0-11,-9 6 12,-2 1-1,-1 1 28,-3 3 34,-1 3 28,-2 5 11,0 5-5,0 3-1,0 4-11,-2 2-22,0 1-11,-2 1-18,0-1-10,1-1 5,1-1-16,0-2-12,1-2-6,-1-4-5,2-3 6,0-4 11,0-2 33,0-4 45,0-1 73,0-2-123,2-5-34,1-1 6,2-6-11,1-1 5,2-1 11,1-2-16,2-1 0,1 0-1,2-1-5,0 0 17,1 0-17,2 1 0,0 1 0,2 0-6,-1 1 18,8-1-1,-8 6-6,8 1 1,-17 6 28,2 3 55,-9 8-16,-2 2 5,0 8 40,0 10-79,-1-5 56,1 32-83,0-25-7,3 15 6,2-13-22,0-9-28,3 4-62,-2-13-50,-1-2-84,0-4-101,-1-3-1009,0-1 102,-1-2-561,-1 0-1529,0-2 3333,0 0 0,-1 0 0,0 0 0</inkml:trace>
  <inkml:trace contextRef="#ctx0" brushRef="#br0" timeOffset="-220">1636 441 25107,'77'11'707,"-13"-2"-534,-50-9-44,1 0-28,-1 0-40,0-2-10,0 0-18,0-1-5,0-1-22,-2-1 11,0 0-6,-3 1-11,0-1 17,-3-1-28,-1 0-1,-2-1-4,-2 0-7,0-3 1,-4 1-6,-1-2 5,-4 0-38,-16-8 38,8 8-27,-13-5 22,13 11 0,-1 2 11,-2 1 28,1 2-11,-2 0 0,1 2 12,-2 2 10,0 3 0,0 2 23,0 2 6,-1 3 10,3 2 29,2 2 22,1 2 17,4 4-6,1 2 106,1 15-105,4-9-29,2 11 67,6-4-95,4-10 40,5 4-29,4-15-11,7-3-27,5-3-63,7-3 12,6-1-73,4-4-67,5-1-499,0-1 202,0-1-235,-4 0-455,-3-1-755,-6 0-2868,-5-2 4761,-3-2 0,-14 2 0,-3-2 0</inkml:trace>
  <inkml:trace contextRef="#ctx0" brushRef="#br0" timeOffset="2515">2368 721 17048,'-26'-21'28,"4"4"-23,17 17 6,-2 4-11,-2 1 0,0 3-11,-2 2-6,0 0 1,0 2-18,2-2-33,1 0-17,2-1 11,3-3 28,2-1 28,1-2 45,0-1 6,1 0 0,2-2 16,1 0-22,1 0 0,2 0-6,0-1-5,0-2 17,1-1 16,0-1 6,-1-1 6,1 0 16,-2 0 34,0-1 45,-1 1 39,0-1 6,-2-1-57,0 2-106,0 0-156,-1 2-331,2 1-963,1 1-4051,0 1 5462,0 1 0,-2 0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4:22.7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55 18352,'30'-23'539,"-1"5"-405,-10 18 1,1-1 5,1 1-17,-1 1-6,0 0-10,-2 1-12,0 2-22,0-1-17,0 1-6,2 0-16,1-1 5,1 0-5,3-1-6,0-1 11,3-1-11,0 0 0,2 0-6,1 0-16,0-1 5,1-1-11,-1-1-6,1 1 6,-2-1-11,0 1-6,-3 2 6,-2-1-11,-3 1-6,-3 0-11,-5 0-40,-2 2 6,-5 0 17,-2 2 34,-3 1 33,-1-1 23,-1 0-1,-1 1-5,-2-1 0,0 1-11,-2-1 0,0 0-17,1-2 11,-1 1 0,2-1-11,0 0-16,1-1-12,1-1-219,1 0 158,0-1 21,0-1 24,0-2 21,-1 0 6,0-1 6,0 1 0,-1-2-6,1 1-22,-1 0-28,0 1-40,-2-1-27,0 1 5,-1 0 0,-1 0 45,0 1 50,0 0 28,-1 1 57,0-1 22,0 2 39,1-1 51,1 0 50,0 1 39,1-1-12,1 2-38,2-2-68,0 2-100,1 0-40,1-1 12,1 1 16,2-1 12,0 1 0,2 0 44,0 0 17,2 0 17,0 1 11,2 0-39,2 0-22,1 1-12,2 0-22,1 1-5,1 0-7,0 0 1,-2-1-11,0 2-1,-3-1-10,0 1-1,-4 0 17,-1 0 107,-3 1 112,-2 0 61,-2 1 17,-5 1-44,-3 1-68,-5 1-28,-4 2 5,-2-1-61,-1 0-16,0-1-40,3 0-40,2-3-10,3 1-56,4-2-90,2-1-135,3-2-168,1-1-251,2 0-421,2 0-901,2-1-1423,6 0-4733,2 0 8172,1 0 0,-6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4:24.1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205 0 19087,'1'25'588,"0"0"-375,-1-3-1,-1 1 1,1 3-11,-1 2-46,0 2-32,-1 1-29,1 2-39,-2-1-17,2 0 0,-1-1-22,0-1 0,1-3-6,1-2-17,0-1 1,0-4-12,1-2-22,1-2-73,0-3-79,0-2-128,1-3-140,0-2-129,1-2-325,0-1-482,1-2-666,0-1-757,2-1-3589,0 0 6407,-2-1 0,-1 0 0,-2 1 0</inkml:trace>
  <inkml:trace contextRef="#ctx0" brushRef="#br0" timeOffset="791">636 302 21629,'-37'-54'162,"3"14"-117,11 46-6,-1 2 12,0 3 5,0 0 33,2 1-21,0 1-17,2 0-12,1 2-28,1 1 12,2 1-1,1 1-5,3-1-6,3 0 11,2-1-10,4-1-1,1-1 17,3-2-17,2 0 11,3-3 1,3 0 16,1-2 0,1-2-11,1-1 6,-1-2-23,2-1 11,-1-3 1,2-1-12,1-3-5,0-4-12,1-1 0,0-1 1,0-2-6,-1-1-6,-2 0 0,0-1-11,-3 0 17,0 1-6,-3 2-5,-1 1 10,-2 3-16,0 2-16,-3 2-40,0 3-45,-1 1-96,0 1 231,0 3 22,0 2-12,-1 4 1,-1 2 6,0 0-1,-1 2-4,1 1-13,0 0 1,1 0-12,0 1-5,1 0-18,2-1-27,0 1-123,1-1-129,2-1-174,0 0-156,1-2-146,0 0-202,0-3-213,2 0-145,0-3-28,1 0 134,0-1 197,1-1 245,0 0 219,0 0 202,-1 0 156,0 0 79,-1-1 96,-1 1 128,0 0 162,-1 0 135,-2 1 95,1 0 0,-3 0 6,2-1 106,-3 0 414,1 0 421,-1-1 67,-1-1 1036,1 0-2313,-1-4-34,0-1-33,0-4-40,0-1-10,0-1 10,0-3 0,1-2 12,0 0-1,1-3-27,0-1 0,0 0-12,0-2-5,0 1-6,1-1-22,1 0-12,0 1 1,1 0-6,0 1 11,1 0 23,0 0 5,0 2 17,1 0-11,-1 2-34,1 1-22,2 4-6,0 1-11,2 2 0,0 1-11,0 1-17,1 2-17,1 1-33,0 2-68,1 0-112,-1 2-167,1 2-213,-1 3-253,0 1-319,-2 3-369,-1 0-399,0 2-470,-2 1-3679,-1-2 6127,-1-2 0,-4-4 0,0-3 0</inkml:trace>
  <inkml:trace contextRef="#ctx0" brushRef="#br0" timeOffset="1344">1303 323 21517,'-82'-36'241,"12"10"-157,46 37 11,0 2-17,1 0-10,1 2-17,2 0-18,3 0-5,3 1-11,4-2 6,1 1-18,4-1 6,3-1 1,0 0-1,2-1 17,4-1-6,-1-2 17,6-1 17,-1-2-5,3-1-1,1-3-5,2 0-45,1-1 28,1-3 6,1-1-6,-1-2 33,0-4-22,-1 0 6,-1-2 6,0-2 5,-1 0 11,0 0 11,-3 0 6,-1 0-17,-2 1 1,1 1-29,-2 0-17,-1 2-16,1 0 5,-2 2-11,0 2-17,0 1 6,-3 1-17,1 3 6,-2-1 50,1 1-12,1 3 18,0 1 22,1 5-11,0 1 22,0 3 11,-1 1-16,0 2 11,-1 3-6,1 0-11,-2 1-11,2 0-6,-2 2 23,1-1-18,-1 2 29,0-2 11,-2 0-39,-1-1 5,-1 0-16,-3-2-12,0 0 23,-1-2-17,-1-2 0,0-3 0,1-2 17,-2-2-6,2-3 6,0-1-11,-1-1-18,1-2-10,0 0-40,0-2-55,2-1-96,0-2-151,1 0-213,1-1-358,0 0-583,2 0-981,1 0-1248,0-1-4603,1 1 8322,0 0 0,0 3 0,0 1 0</inkml:trace>
  <inkml:trace contextRef="#ctx0" brushRef="#br0" timeOffset="1792">1476 366 21685,'74'-4'802,"-11"0"-595,-49 0-39,0-1-28,0 0-34,0 0-27,0-1-18,0 0-10,0 0-18,-1-1-5,1-1 11,-2 0-5,-1-1 11,-1 1 0,-2-2-12,-1 1 6,-1-2-11,-1 0 6,-1-1 0,-2 0 10,-1 1-4,0 0-12,-2 1-17,-3 1-22,-2 3-17,-4 1-6,-3 3 23,-5 1 5,-3 5 12,-4 3 5,-2 5 17,-1 4 34,1 2 33,0 2 50,2 3 12,2 1 11,1 0-22,3 1-34,3 0-17,5-1-22,5-1 5,3-2 1,6 0-1,5-3 6,7-2-17,7-3-22,6-4-23,7-3-50,4-4-117,5-1-197,2-2-408,-1-1-1116,-1-3-1725,-4 0-6240,-8 1 9170,-8 0 0,-12 2 0,-6 1 1</inkml:trace>
  <inkml:trace contextRef="#ctx0" brushRef="#br0" timeOffset="2600">249 1141 19619,'-82'2'157,"13"3"-40,52 7 34,3 1 40,0 0 5,3 1-28,0 0-51,1 1-33,2 1-33,1 0-18,4 1 12,1-1-11,2 1 16,4-2 23,1 0 28,5-2-1,3-2 1,3-1-28,2-3 0,5-3 0,1-2-17,4-2-6,1-4-39,2-1 6,0-5 0,-1-2-12,1-1 1,-5-1-6,-1 0 6,-5-1-1,-3 0 29,-4 1 16,-4-1 6,-4 1 28,-2 0-5,-1 1 5,-6-1 6,-1 2-28,-5 1-12,-2 1-11,-3 1-22,-3 1-6,-2 2-5,-2 1-17,0 2-29,0 2-38,1 0-68,2 3-168,3 0-196,2 1-301,4 2-444,2-1-454,4 0-318,2 0-370,1 0-303,3 0-2005,1-2 4705,1 1 0,-1-2 0,-1-1 0</inkml:trace>
  <inkml:trace contextRef="#ctx0" brushRef="#br0" timeOffset="2963">507 1120 15928,'7'10'2766,"-2"-2"-2004,-5-8 2588,0 0-3227,39 55 0,-29-32-5,29 43-23,-39-46-17,0-1 1,0-1-1,1-2-11,0-3-11,1-1-5,-1-4 10,1-2 68,-1-2 90,0-1 61,0-2-12,0-1-66,0-1-90,2-4-73,1-3-11,1-5-11,2-2 5,0-3-5,3-1 6,-1-3-12,3 1-6,-1-3-10,2 0-1,0-1 12,0-1-6,1 1-6,-2 1-11,0 2-5,-2 3-6,-2 2-34,0 5-66,-2 3-175,-2 2-162,-1 4-218,-1 1-280,0 2-438,-1 1-985,1 3-1266,-2 1-4676,0 3 8328,0-1 0,0-4 0,0 0 0</inkml:trace>
  <inkml:trace contextRef="#ctx0" brushRef="#br0" timeOffset="3733">873 1249 23164,'95'-5'751,"-18"-1"-561,-67 3-39,-1-1-22,-2-1-45,0 0 6,-1 1-6,0-1-23,-2 0-16,0-1-6,0 0-5,-1-1-17,1 0-6,-2-1 0,1-1-5,-2 0-1,0-2 6,-1 0-22,1 0-11,-1-2-23,-2 2-17,0 0-16,-3 1-28,0 1 5,-1 1-34,-1 2 18,-1 2 16,0 2 6,-2 1 61,1 1-5,-1 3 33,0 3 1,-1 3 27,0 3-5,1 1 0,-2 3 16,2 0 1,-1 3 5,1 1-5,0 0-12,1 1-27,1 0 21,2-1-4,3-1-1,1-1 22,2-1-16,4-1 6,3-1 5,6-2 11,4-2-11,4-1-11,3-2-1,3-3-27,2-3 17,0-1-17,1-1-6,-1-2-11,-1-1-45,-1-2-56,-1-1-84,-3 1-139,-1-1-158,-2 1-207,-2-1-196,-2 0-230,-1 1-240,-5 1-191,-1 0-185,-4 1-280,-3 1-22,-1 1 241,-1 1 419,-2 0 601,0 0 452,-2 0 208,0 0 84,1 0 84,1 0 40,1 2 88,0-1 247,0 1 353,1 0 360,0 0 250,2 0 79,0-1-61,2 1-74,2 1-111,1 0-163,0 0-224,1 1-190,-1-1-151,1 1-96,-1-1-50,-1 1-56,0-1-34,-1 0 28,-2 0 90,-1-2 95,0 0 33,-1 0 450,-1-1-898,0-2 6,0-2-5,0-3-6,-1-2-6,-1 0-22,-2-2 12,0-2-1,-1 1-6,1-2 12,-2-1-11,1 0 11,0-1 11,0 0 0,0 0 44,1 2 18,1-1 22,1 1 0,2 0-6,-1 0-38,3 2-24,1 0-21,4 1-1,1 0-5,3 0-6,1 2 12,2-2-29,3 3-11,0-1-11,4 0-56,-1 2-45,0-1-128,1 2-163,-2 1-241,-2 2-314,0 2-660,-2 0-841,-2 3-930,0 2-4480,-3 2 7886,-2-1 0,-3-1 0,-3-2 0</inkml:trace>
  <inkml:trace contextRef="#ctx0" brushRef="#br0" timeOffset="4118">1971 990 21478,'-83'12'375,"13"0"-280,50-1-44,2 0-12,4-1-17,3 0-16,4 0 5,1 0-5,4 0 10,0-1 13,2 0 16,2 0 22,3-1 12,3 0-1,3 0 6,3 0-11,2 1-12,1 0-5,3 2-22,0-1-12,0 2-10,0 1-1,-3 0-6,-2 1-5,-2 0 12,-3 0-12,-3-1 22,-4-1-11,-1 0 12,-6 0-1,-2-2-5,-7 0-6,-4-1-33,-4 0-23,-3-1-50,-3-2-68,-1-1-89,-1-3-101,1 0-163,1-2-223,2-1-465,4-2-740,4-1-1114,5-2-4934,5-1 7992,4 2 0,2 2 0,1 1 0</inkml:trace>
  <inkml:trace contextRef="#ctx0" brushRef="#br0" timeOffset="4597">2164 668 23909,'2'51'238,"0"1"0,1 36-137,-4-54-28,1 0-6,0 2-50,0 0 27,0 0-21,0-1-12,0-1 6,2-2-23,0-4 12,2-1-1,-1-4-10,1-2 10,-1-1-10,0-3 5,1-3 11,-2-3-5,1-4-1,-1-3 12,-1-1 0,0-3 0,1 1 11,1-1-12,1-2-10,2-2-6,2-3 0,2-2-11,1-3 28,1-2-23,1 0 0,0-2 12,0 0-23,2 0 23,1-1-6,2 1 0,1-1-11,1 2 5,0 2 6,-3 2-6,-1 3-10,-3 4 4,-2 1-4,-2 2 4,-3 2 24,-1 3-12,-3 2 0,-1 3 5,-1 2-5,0 2-5,-2 1-12,0-1-62,-1 1-105,2-2-130,0 1-196,1-2-285,0 1-398,1-2-767,2 0-942,2-1-1618,1 0-2050,1-3 6570,-1-1 0,-3-3 0,-1-1 0</inkml:trace>
  <inkml:trace contextRef="#ctx0" brushRef="#br0" timeOffset="4958">2702 1120 22358,'-28'28'33,"5"-1"-16,22-12-6,1 0-22,2-1 22,1 0 6,3-1 0,0-1 73,2-2-23,0-2 34,1-1 16,1-3-16,2-1 11,1-2-39,0-1-12,2-1-38,0-2 16,0-2 6,0-1-6,-1-2 6,-1-1 0,-3-1-6,-1-1-11,-2-1 11,-3 0-28,-2-2 0,-1 2-11,-5-2-28,-1 2 6,-4 0-12,-3 0 6,-3 3-33,-1 0 16,-2 2-39,-1 1-50,1 2-74,-1 2-111,2 1-101,1 1-135,2 2-134,1 1-235,2 3-376,3 0-346,3 0-242,2 0-290,3 1-152,3-2-2577,2 2 4907,3-3 0,-4-1 0,0-2 0</inkml:trace>
  <inkml:trace contextRef="#ctx0" brushRef="#br0" timeOffset="5320">3025 1141 21573,'-24'0'493,"1"2"-330,13 7 11,0 2-1,0 1 1,1-1 5,2 2-33,1 0-18,2 0-27,1 0-11,2 1-12,0-1 1,1 0-18,3-2 6,0 0 23,4-1 22,0-2 6,2-1 5,2-3-28,2-2-22,2-1-23,1-1-5,1-3-23,1-1-5,0-3-6,0-2 6,-1-2 6,0-2-1,-2 0 12,0-1-29,-3-2 12,-3 0-11,-2-1-6,-2 1-6,-3-1 0,-2 0-22,-3 3-5,-2 0-12,-5 4 0,-4 1 0,-3 3-5,-3 3-17,-4 1-34,-1 4-67,-1 2-84,0 2-140,0 1-235,3 2-326,3-1-654,2 0-931,5 1-1024,4-2-4593,4-1 8155,1 0 0,4-4 0,-1 0 0</inkml:trace>
  <inkml:trace contextRef="#ctx0" brushRef="#br0" timeOffset="5741">3520 560 25141,'-2'45'207,"-3"-3"-117,-9-9 11,1 2-28,-1 2 17,0 3-29,2 0-5,-2 2-5,3 0-35,0 0-271,3 0 272,1-1 0,3-2-1,1-3 54,2-3-75,4-3 10,1-4 18,4-2-6,2-4 16,1-3 192,0-4-214,-1-3 6,-1-3 28,-2-4 5,-2-1-11,0-1-5,-2-1-29,0-1-5,-1-1-16,1 0-12,-2-3-34,1 1-28,0 0-27,-1 0-74,-1 0-83,0 1-141,0 0-195,0 1-309,0 0-464,0 0-874,-2 1-1026,0 1-4436,-1 0 7719,1 0 0,1 0 0,0 0 0</inkml:trace>
  <inkml:trace contextRef="#ctx0" brushRef="#br0" timeOffset="6087">3283 861 24799,'48'-27'165,"-1"0"1,39-19-110,-38 37-853,3 0 814,-1 2-118,-1 1-207,-2 2-431,-3 1-919,-4 2-2683,-4 1-4901,-7 2 9242,-7 0 0,-11 0 0,-5-1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12.0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1 272 15143,'32'-29'101,"-7"6"-51,-22 23 17,-1 0 40,1 1 61,0 1 56,0 3 23,0 2-1,-1 3-39,2 0-44,-2 3-6,0 1-17,1 1-12,-2 0-10,1 1-45,-1-1 0,-1 1-17,1-2-17,-1-1 22,0-2 1,1-1 5,0-2 6,-1-1 0,0-3 16,0 0 79,0-2 84,0-1 1732,0-1-1928,0-2-56,0-2-6,0-3 0,0-2-22,0-1 6,0-1 5,0-1 0,2-1 6,-1-1-6,3-1 1,-1-1-12,2 0 0,-1 0-6,1-1-5,1 0 5,0-1-16,-1 1-6,1 0-174,21-31 202,-15 28-5,15-21 5,-19 35 11,0 1 0,0 1-5,0 2 10,1 0 7,1 1-12,0 0 11,2 1 6,-2 1 0,2 1 12,0 2 4,-2 2 7,1 2-23,-2 2 11,0 0-11,-1 1 11,1 0 0,-1 1-11,-1 0 0,-1 0-5,-1-1 10,0 1-10,-1-2 10,-1-1 1,1-2-12,-1 0 6,-1-3 12,-1 0-7,0-2 29,0 0 16,-1-1 17,0 0 969,0-1-857,2 1-44,-2-1-68,2-2-33,-2-1-6,2-2 0,0-3-28,1-1 16,0-2-16,2-1 6,1 0 16,0-1-22,1-1-5,1 0-1,0 1 1,1-1 5,-1 1 5,2-1-10,0 3-7,0-1 12,2 2 0,-1 0 12,0 1-29,0 0 6,0 2-6,-1 1-11,0 1 11,0 2-17,0 1 1,-1 2 10,0 0 7,0 1 4,-2 2 24,1 2 21,-2 3 6,1 2 45,-2 2 23,-1 2 22,1 1 11,-1 1-12,0 1-10,0 1-6,1 0-10,-2 0-13,1 1-5,-2 0-22,1 1 22,-2-1-45,0 0 0,-1-1-5,1-1-34,-1-1 22,0-3 1,0-3-12,0-1 11,0-3 6,0-2-5,0-2 10,0-1-554,0-1-56,0-4-420,-1 0-677,-1-6-1127,-1 2-4178,0 0 6979,0 1 0,1 4 0,2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12.4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 31 23119,'-21'-18'-1552,"4"5"656,18 19-341,0 3-421,3 0-701,-1 3-519,1 2-3922,-1-1 6800,0-2 0,-1-5 0,-1-3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12.6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18952,'9'7'2996,"-3"-1"-2665,-6-6-2493,0 0 235,16 0-1366,-6 1-4773,12 1 8066,-11 0 0,-5 0 0,-3-1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17.2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1 388 20431,'82'-19'565,"0"0"1,-3 3 0,-26-1-465,-49 8 0,-1 0 16,-2 0-10,0 1-18,-1 0-10,-1 1-40,-2 1 0,-1 1-33,-1 1-29,-2 2-10,0 1-6,-2 0 5,-3 2 12,-2 2 22,-2 4 0,-3 4 11,-1 1 11,-1 3-11,-1 0 1,1 2 4,0 0-16,2 1 6,0 0 5,3-2-16,2 2 10,2-2-16,4 0-6,1 0-11,3-2 6,2-1 5,2 0 6,4-3 11,3 0-11,5-1-23,2-1-78,4-1-112,2-1-152,2-1-218,2 0-262,1-1-382,0 0-476,0 0-443,0 0-363,-2-1 39,0 1-2101,-4 0 4582,-4-1 0,-7-1 0,-4 0 0</inkml:trace>
  <inkml:trace contextRef="#ctx0" brushRef="#br0" timeOffset="316">431 582 18840,'15'60'2918,"-3"-12"-2419,-11-48-275,1-3-162,1-1-29,1-6-5,2-2-17,1-2-5,0-2-6,1-1-6,0-1-5,1-2-6,0 0 1,2-1-1,-1 0 6,2-1-1,1 2-10,0 0 11,1 0 5,0 3 29,-1 0-7,0 3 7,0 0 5,-1 1-11,1 1 11,-1 1-6,1 1-22,0 2-17,1 1-16,-2 1-40,1 3-50,-2 1-79,1 1-135,-2 2-167,-1 1-241,1 2-330,-2 2-566,-1 1-599,0 2-634,-2 1-4172,-1-1 7046,-1 0 0,-2-4 0,0-2 0</inkml:trace>
  <inkml:trace contextRef="#ctx0" brushRef="#br0" timeOffset="689">1142 1 22274,'-7'96'84,"2"-10"-73,5-49 0,0 1-5,2-2-12,0 1 1,3-4-1,0-2 0,1-3 1,-1-4-1,0-2 12,0-2-6,-1-3 5,-1-1-5,-1-3-5,0-3-12,-2-2-17,0-2-44,0-2-68,0-1-90,0-1-167,0-1-246,0 2-505,-2-1-835,-1 1-828,-1 0-1148,-2 0-1166,0 0 5131,2-1 0,1-1 0,2-1 0</inkml:trace>
  <inkml:trace contextRef="#ctx0" brushRef="#br0" timeOffset="994">819 367 23002,'54'-28'113,"1"1"1,-4 1 0,-8 7-63,-16 13-29,3 1-11,1 2 1,2 1-24,-1 2-10,0 0-6,-3 0-45,-2 0-56,-2 2-78,-3 2-73,-2 0-73,-3 2-101,-1-1-145,-1 0-325,-1 0-571,0 0-712,-1 1-801,-1 0-3506,-1 0 6514,-3-1 0,-4-2 0,-2-2 0</inkml:trace>
  <inkml:trace contextRef="#ctx0" brushRef="#br0" timeOffset="1248">1594 302 21657,'-20'97'-78,"4"-16"-163,16-69-269,0 0-402,0-1-719,0-1-777,0 1-600,0-1-4122,0-2 7130,0 0 0,0-4 0,0-2 0</inkml:trace>
  <inkml:trace contextRef="#ctx0" brushRef="#br0" timeOffset="1410">1637 130 19176,'3'9'124,"0"-3"-1105,-3-6-2296,0 0 0,0 0 0</inkml:trace>
  <inkml:trace contextRef="#ctx0" brushRef="#br0" timeOffset="1914">1938 388 22032,'18'-37'214,"-8"8"-181,-25 28-27,-3 3-6,-1 2-6,-2 4 12,-1 3-6,-1 2 17,0 2-6,0 1-11,0 1 115,1 29 0,3 4 19,8-18 0,-8 55-16,35-85-28,1-2-18,2-2-27,2-2-22,0-3 5,0-2 5,0-2 6,-2-1 12,1-3-6,-1-1-17,0-2 0,-2 1 28,1-3-12,-3 2-4,0-1-7,-2 2-27,-2 1 27,-1 2-5,-3 2 28,-2 3 17,0 2 11,-3 2-5,0 0-23,-2 4-6,0 0-128,0 1 78,0 2 50,0 2 34,0 4 28,0 2 0,0 2 17,0 3-17,0 2 11,2 0-22,-1 1 11,3-1-28,1 0-17,0 0 0,1-3-67,1 0-67,-1-2-112,1-1-275,-2-2-464,1-2-1267,-1-2-4990,0-1 7175,-1-2 0,-3-1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15.9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543 1 22094,'-33'39'62,"0"1"0,-26 34-29,35-29-1658,-1 3 1664,-1 2 0,-1 1 16,-1 1-27,-1 0-6,0-2 6,-2-3-11,2-1-12,1-5 7,0-3-18,4-3 380,0-4-396,4-4-34,3-4-62,5-5 752,3-4-931,5-3 328,1-4-541,3-2-128,0-2-180,3-1-431,1 0-683,5-1-841,2-1-4805,0 1 7578,0-1 0,-5 0 0,-2 0 0</inkml:trace>
  <inkml:trace contextRef="#ctx0" brushRef="#br0" timeOffset="289">629 539 20274,'-12'74'179,"1"-11"-168,5-43-5,1-2-6,1-2-17,1-2-44,1-3-135,1-2-264,1-1-504,0-1-805,0 0-825,2-2-2901,2 2 2320,1-2 3175,-1 0 0,-1-3 0,-2 0 0</inkml:trace>
  <inkml:trace contextRef="#ctx0" brushRef="#br0" timeOffset="440">694 281 13670,'3'0'-1271,"-1"0"-949,-2 0 0,0 0 0</inkml:trace>
  <inkml:trace contextRef="#ctx0" brushRef="#br0" timeOffset="819">823 754 9716,'9'10'3299,"-2"-2"-2330,-7-8 6788,0 0-7667,-2 2-18,3-8-4,-2-1-1,5-8-6,-1-1-15,2-1 4,0-1-27,0-1-23,1 0-253,37-19 1,8 0 168,-20 14 53,20-13 0,-6 12-2,-34 33 22,-3 3 5,-2 3 23,0 1-6,-3 3 17,-1-1 6,-1 1-12,-1-1-16,0 1-12,-1-2 6,0 0-34,-1-1-16,0-1-118,1-2-146,0-1-195,1-2-269,-1-2-304,1-1-452,0-2-416,1-2-659,3-1-4253,0-1 6862,3 0 0,-4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2:53.2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1 178 24228,'26'80'375,"-4"-15"-291,-23-56 34,1-2 44,0-4 68,0 1 79,0-4 643,0 1-790,1-5-89,2-2-45,1-7-17,1-1-11,2-4 0,1-2 0,1-3-6,2-1-10,1-1 10,2-2-5,3 2 0,2 0-1,0 2-4,4 1-7,-1 3 12,2 1 17,0 4 5,-1 3 0,0 3 0,-2 3-16,-2 3 5,-1 2 0,-2 4-12,-1 4 29,-2 6-6,0 7-11,-2 2 12,-1 4-24,-2 1 7,-1 1-18,0 0-49,-1-1-113,-1-1-196,1-2-314,-2-2-755,0-4-2051,-1-1-5931,-3-5 9432,1-2 0,-1-6 0,0-3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15.1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198 22 16745,'-84'52'314,"15"-8"-241,56-34-17,3 0-34,2-1-56,2 0 1,2-2-12,2 1-5,0-3 33,2 1 6,1-1 16,2 0 46,1 0 33,3-1 28,2-1 28,3 0 5,2-1 1,4-1 11,2-1 16,2 0 1,2 0-12,-1 0-16,1-1-62,0 0-34,0 1-61,-2-1 5,-2 1-5,-1 2-6,-3 0 12,-3 3-6,-2 0 22,-4 1 62,-2-1 107,-2 2 60,-2-1 29,-4 2-39,-3 1-79,-4 1-33,-3 0-40,-2 0-33,-2-1-45,0-1-11,-1-1-79,1-1-112,1-1-178,2 0-288,2-2-519,3-1-757,3-1-413,3-1-80,2 1 781,1-1 0,0 0 0</inkml:trace>
  <inkml:trace contextRef="#ctx0" brushRef="#br0" timeOffset="380">607 1 16068,'-59'42'744,"8"-6"-452,37-25-24,0 0-72,3-2-61,0 1-102,4-3-66,2 0-12,3-2 34,0 0 78,5-2 73,1 1 67,5-1 6,3 1-28,4-1-56,2 0-57,2-1-27,2 0-17,-1 0-5,0 2 10,-2-1-5,0 2-11,-1 0 1,-2 2-18,-1-2 0,-3 2 11,-2-1 17,-1 0 73,-5 0 117,-1-1 73,-3 0 34,-1-1-34,-3 1-89,-3 2-79,-4-1-50,-3 1-23,-3-1-39,0-1-44,-1 0-79,1-1-163,3-2-324,1 0-527,4-1-756,0 0-661,3 0-157,1 0-2867,2 0 5567,2 0 0,0-1 0,1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14.2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1 117 12785,'20'32'146,"-4"-3"-73,-15-11 11,-1 0 17,0-1 27,0 0 12,0-3 17,0-1-6,0-2-5,0-3-28,1-1-12,-1-1 51,1-3 156,-1-1 247,1-1 1675,-1 0-1876,1-3-275,1-2-56,-1-3 5,0-2-16,1-2-34,1-2-16,-1 0-18,1-1-44,0-1-6,0 0 1,2-1 16,-1 1 5,1 0 29,-1 2-12,0-1-5,0 2 5,0 0-16,-1 2 5,1 1-28,-1 2-39,1 0-33,-1 2-29,0 2 23,0 1 28,0 1 50,0 0 62,0 1 56,0 2 72,1 2 34,-1 3-5,1 2-28,0 2-34,0 1-28,0 1 5,0 0-16,1-1 0,-2 0-12,1-1 7,-1-1 21,1-1-5,-1-2 11,0-2 17,0-1 34,0-2 72,0 0 62,0-2 17,0 0-34,2 0-50,1-3-62,2-3-27,1-2-18,3-4-22,0-1-17,2-1-5,1-2-6,2-1-11,0-1 5,1 0-16,1 1 10,-1 1-10,0 3-12,-2 1-10,0 2-24,-2 2-16,-2 2-33,-1 2-1,0 2 12,-2 2 44,0 2 57,-2 4 66,0 3 46,-1 4 10,-2 3 1,1 2-23,-2 1-11,1 1-34,0 0-16,0 0-17,0 0-28,1-1 11,0 0-6,0-2-28,-1 0-55,-1-2-124,0-1-218,-1 0-359,0-2-392,-2 0-492,0-2-377,0-1-3684,0-1 5735,0-2 0,0-3 0,0-1 0</inkml:trace>
  <inkml:trace contextRef="#ctx0" brushRef="#br0" timeOffset="511">926 74 18341,'-73'1'84,"10"2"-50,46 10 22,-1 1 17,0 3 5,1 1-22,0 1 0,3 0-28,2 1-6,3-1-4,2 1-12,3-2-12,2 0 0,1-4 18,1-1 16,2-2 28,0-3 39,2-1 67,1-2 90,1-1 79,-1-3 5,1 1-45,1-2-90,2-3-94,1-1-46,0-5-27,2 0-12,0-1-16,-1-3-6,1 0-11,-1-1-12,0-1-10,-2-1-18,1 2-5,-2 0-5,1 1-12,-2 2-11,0 2-39,-1 2-79,-1 2-55,-1 2-23,-2 1 28,0 2 78,-1 0 101,0 0 51,0 1 33,0 1 34,1 3-6,-1 1 0,0 1-5,1 3-6,0-1-23,0 3-10,1 0-6,1 0-17,1 1 5,0 0-5,0 1-33,2-2-102,0 1-207,0-1-392,1-1-543,0 0-532,0-1-526,1-1-3950,-1-2 6313,0-2 0,-4-2 0,-2-2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21.3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 0 24799,'-14'17'23,"2"1"-12,9 4-11,1 1 0,1 2 6,1-1-6,0 1-6,0 0 6,2-1 6,-1-2 10,3 0-4,-1-2-1,0 0-11,0-1 5,0 0-5,1-1 12,-1-1-12,-1-1-6,1-1-5,0 0-12,0-1 1,0 0-51,-1-1-89,0-1-107,1 1-173,0 0-208,0 0-263,1 0-348,0-1-654,0 0-813,0 0-688,0-2-3849,1-1 7265,-2-1 0,-1-4 0,0-2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22.4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48 22895,'70'-29'107,"-12"10"-12,-51 38 67,-2 4 51,-1 4 11,-3 4 6,0 4-34,-1 2 154,-15 58 0,-3 7-384,10-37-696,-11 34 0,4-19 641,15-74-57,0-1-50,0-2-34,0-1-50,0-1-11,1 0 0,0-1 1359,2 1-1482,1-1-226,-1 0-457,1-1-948,-1-1-1187,2-2-4850,-1 0 8082,1 0 0,-3 2 0,-1 1 0</inkml:trace>
  <inkml:trace contextRef="#ctx0" brushRef="#br0" timeOffset="374">259 263 21920,'-29'22'6,"4"-2"-12,9-8-11,2 1 6,3-1 6,2 0-7,1-1 35,5 0 627,29 43-627,-18-33-1,22 34-5,-26-44-6,1-1 39,1 1 90,1-1 62,2-2 56,1 1 10,4-3-55,2 0-39,3-1-62,4-2-39,2-1-62,3-1-50,0 1-85,-1 0-161,-1 1-230,-3 0-426,-4 3-729,-3 1-1293,-4 3-4710,-5 0 7673,-3 0 0,-3-5 0,0-1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21.5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0 137 21847,'12'80'-156,"-2"-12"-225,-10-50-364,0-1-638,0 0-1071,0-2-917,1-2-4247,-1-1 7618,2-5 0,-1-2 0,-1-3 0</inkml:trace>
  <inkml:trace contextRef="#ctx0" brushRef="#br0" timeOffset="166">86 8 18863,'-11'-4'-2448,"2"0"1187,9 4-1878,0 0 1,0 0 0</inkml:trace>
  <inkml:trace contextRef="#ctx0" brushRef="#br0" timeOffset="502">172 331 7386,'10'3'2453,"-2"0"-1618,-8-3 8995,0 0-9041,17-3-526,-10-3-67,13-5-84,-14-2-11,-1-2-56,1 0-23,-1-1-5,2 0-34,0-2 6,1 1 0,0-2-6,1 2-17,1 1 12,0 0-12,0 4-5,1 0 6,0 3-7,1 0 1,1 1-6,-1 1-5,1 2 5,-1 0-5,0 3 16,-2 0 29,0 2-1,-1 1 23,0 3 22,-1 3 23,0 4 10,0 2 7,-1 2-12,-1 2-739,6 35 0,-1 5-353,-4-20 193,4 18 0,-2-8-1537,-9-39-453,-1-1-3373,0-1 6195,-1-1 0,1-2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20.2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64 477 22162,'19'-50'733,"-6"11"-626,-15 37-57,-2 1-55,1 0-29,-1 1-22,-1 1 17,-1 2-6,-2 1 23,-2 4-6,0 1-12,0 2 7,1 0-12,1 0 6,2 1 5,1-1 12,2 1-12,1-1 1,1-1 10,1 0 18,3-2-1,1-1 12,4 0 10,2-1-4,3-2-1,1 0 11,2-3-11,1 0 6,0-1 34,0-3-7,0-1-4,-1-3 4,-1-1-10,0-2 11,-1-1 22,0-1 45,-2-1 6,-2 0 16,-1-1 6,-2 1-34,-4 1 1,-1 0-23,-2 0-34,-2 2-11,-2-1-27,-3 1-18,-2 1-22,-2 2-22,-1 2-12,-1 1-28,-1 3-38,0-1-46,2 3-117,-1 2-135,3 1-168,0 3-168,2 0-173,2 2-353,3-1-566,1 1-678,2-2-756,0 0-2296,1-1 5584,1 0 0,-1-4 0,0 0 0</inkml:trace>
  <inkml:trace contextRef="#ctx0" brushRef="#br0" timeOffset="413">796 25 20308,'-76'-15'44,"12"5"-27,52 18 11,0 1 23,2 0 27,-1 2 39,1 1 7,0 3 4,1 1-16,1 3-22,2 2-6,1 3-11,0 2-17,2 2-11,1 2-6,0 0-6,2 2-5,0 0 6,0-1 5,0 0 0,1 0 1,1-1-12,2 0-6,0-1-11,0-3-5,0 1 5,1-2 6,-2-2 0,1-2-1,-3-3 12,1-2 12,-2-4 27,1-3 56,-1-4 29,0-1 16,0-3-22,1 0-40,0-1-224,0 0-235,-1-1-302,1-2-476,-1-2-948,0-2-1130,0-2-4817,0 0 8026,0 1 0,0 3 0,0 3 0</inkml:trace>
  <inkml:trace contextRef="#ctx0" brushRef="#br0" timeOffset="586">387 412 16101,'54'-14'-104,"-1"-1"1,41-8-497,-60 20-503,1 1-728,-1 2-471,-3 0-2017,-3 0 4319,-6 0 0,-10 1 0,-5-1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25.5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11 20699,'0'-6'2538,"0"2"-2544,0 4-173,0 0-6,16 13-134,-7-8-236,13 9-403,-13-12-895,1-1-1116,-1-1-3970,-1 0 6939,-1-1 0,-4 1 0,-1-1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24.5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92 1 18789,'2'32'589,"0"-2"-483,-2-10-5,0 2 0,0 2 22,0 3-22,0 2 5,-1 3-16,0 1 5,-2 3-5,0-1-23,-1 1-5,1-1-12,-2-1-5,0 0-6,-1-2 6,1-3-6,-1-2 11,1-3 12,0-4 16,0-2-5,0-4 5,2-3 6,-1-3 6,2-3 5,0-2-11,1-1-22,1-2-1064,0 0 363,2-2-398,0 1-766,3-2-561,0 1-307,1 1-3468,0 0 6139,-1 1 0,-3-1 0,0 1 0</inkml:trace>
  <inkml:trace contextRef="#ctx0" brushRef="#br0" timeOffset="458">285 173 9610,'8'6'4559,"-1"-1"-3153,-7-5 1422,0 0-2767,-48 32 12,27-16 22,-37 26 34,39-24 12,1 0 5,-2 1-23,2-2-22,0 1-29,2-2-21,1-1-18,3 0-21,1-3 4,3-2-10,2-2-6,1-1 6,2-1-12,1-2 12,1 0 5,1-2 11,0 0 17,0-1 17,0 1 28,1-1 23,0 0 27,2-1 29,1 1 10,1 0 23,1 0 6,1 1-1,1-1-5,3 1-28,1 0-28,2 0-28,3 1-33,2 1-12,2 1-11,0 2-11,0 1 5,1 3-22,-1-1 0,0 3-6,0-2-5,-1 1-6,-2-1 1,-1-1-1,-3-1-6,0 0-10,-2-2-6,-2-1-23,-1-1-56,-2-1-128,0 0-258,-1-2-409,-1 1-784,0-1-952,0 1-2101,-1-1-711,0 0 5433,-1-1 0,-2 0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25.3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119 52 20005,'0'0'0</inkml:trace>
  <inkml:trace contextRef="#ctx0" brushRef="#br0" timeOffset="1358">97 30 16364,'-8'-15'1266,"1"3"-1014,6 10-56,0 2-62,0 0-61,0 0-34,-1 0-27,0 0-7,-2 0 18,0 1 27,-1 1 6,-1 3 0,0-1-11,-1 2-17,0 0-11,-1 0-17,2 1 5,0-2-10,1 2-12,1-2-11,1 0-17,1-2 17,2 1-6,0-2 46,0-1 10,1 0 17,1 0 34,2-1 5,1 0 12,0-1-5,2-2-1,1-1-11,0-2 5,0 1 23,-1-1 16,0 0 57,-2 1 61,-1 0 51,-1 2 22,-1-1 22,0 1-16,-1-1-23,-1 2 0,1-1-56,-1 1-28,0-1-27,0 1-68,-1 1-39,0 0-28,-1 1-39,-1-1-34,0 1-51,0 0-50,0 0-90,-1 2-122,2 0-236,1 4-381,0-1-818,2 2-900,2 1-4186,1-1 6862,2-2 0,-3-2 0,0-2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27.5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105 159 21483,'9'-25'-95,"-1"5"73,-8 21 16,0 2 23,0 2 11,2 3-6,1 2 1,2 3-1,1 2 1,0 2-1,2 2 12,0 0 5,-1 2 6,2 2-1,-2 0-10,0 2-6,-1 0-6,0 0 12,-1 1 5,0-2 12,0 1-1,-2-3 23,0 0 5,-1-1 13,0-2-2,-1-1-5,0-2 0,-1-3 0,1-2-11,-1-2-17,0-2-28,0-2-11,0-1-12,0-1 1,0-2-12,0 0 1,1-1-23,0 1 11,0-1-39,-1 0-6,2 0-72,-2-1-124,0 1-162,0-2-224,0 0-353,0 0-572,0-1-637,0-2-578,0 0-2761,0-1 5545,0 0 0,0 4 0,0 0 0</inkml:trace>
  <inkml:trace contextRef="#ctx0" brushRef="#br0" timeOffset="400">18 202 11318,'-9'-14'4307,"1"3"-3209,8 11 3360,0 0-4290,40-63-640,-21 43 623,33-48-27,-30 60 113,1 1-187,1 1-27,-1 3-12,0 1-11,-1 3 0,0 2 475,-2 3-464,0 3 1,-1 2 27,-2 1 34,-2 2 45,-2 1 56,-4 2 44,-1 0 56,-4 0 6,-2 1-16,-2 0-35,-5 0-50,-2 0-50,-5-1-28,-3-1-34,-2 0 6,-1-2-11,-2-1-1,0-2 6,0-2-5,0-3-12,0-2 6,2-2-33,1-2-46,3-2-66,3 0-141,2-3-296,4 1-325,3 0-354,1 0-593,5 2-874,4-1-699,5 1-4521,1 2 7892,0-1 0,-7 1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2:51.0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924 388 21937,'-10'53'146,"1"1"0,-7 37-124,15-65 12,0-1-6,1-1 6,2-3-6,1-2 16,2-4 18,1-2 28,-1-4 44,1-1 62,0-5 50,0 1 6,2-4 0,-1 1-84,2-4-50,1-2-51,2-5-22,3-3-6,0-3-5,1-3-6,0-1-28,0-3 17,0 0-6,-1-1 0,0 0 6,-1 0-17,-1 3 0,-1 2 28,-1 3 39,-2 4 51,-2 2 10,-1 3-27,-2 3-28,-2 2-56,-1 1-73,-1 1 61,0 3 18,1 1-1,0 5-5,2 1-6,-1 2-11,2 2-11,-1 0 11,2 1-22,-1 1-12,1-1-28,1-1-61,0-2-90,-1 0-123,1-1-229,0-2-264,0 1-387,-2-3-677,0 1-930,0-2-3898,-1 1 6721,0-3 0,-2-1 0,0-2 0</inkml:trace>
  <inkml:trace contextRef="#ctx0" brushRef="#br0" timeOffset="506">1656 474 24155,'-58'-33'40,"8"8"-52,30 34 24,1 1 4,-2 1 1,1 1 17,0 2-17,1 0-12,2 1-5,3-1 6,3 2-12,2-1-11,3-1 17,4 0-11,1 0 11,1-2 11,3 0-5,1-3 11,4 0 22,0-2 17,1-2 22,2-2-22,0-2 0,2-1-39,1-3-17,1-2 11,2-5 1,1-1 4,1-3-4,1-2-1,0-1-6,-1 0 1,0 0-6,-2 1 6,-2 1 10,-2 3 7,-4 2-12,-1 2-28,-4 4-39,-1 1-33,-2 3-12,-1 0 101,0 3 17,0 1 5,-1 5-5,1 1-6,-1 1 0,1 2-5,0 2-1,0-1 1,2 1 0,1-1-18,3-1-10,0 0-28,2-2-51,0-1-78,1-1-124,0 0-234,1-2-303,0-1-528,1 0-899,1 0-1268,0-1-4805,0-1 8340,-2-1 0,-5-1 0,-1-1 0</inkml:trace>
  <inkml:trace contextRef="#ctx0" brushRef="#br0" timeOffset="840">2086 1 23674,'-13'95'504,"1"-9"-387,9-50-16,0 3-11,-1 1-1,0 1-21,0 0-18,0-1-5,2-3-34,0-3 23,2-1-18,0-4-16,0-2 6,0-2-28,0-3 22,1-3 16,1-3-16,0-3-11,0-4-50,-2-3-85,2-2-106,-2-1-140,0-2-162,1 0-4645,-1-1-2799,1-2 7998,0 1 0,-1-1 0,0 1 0</inkml:trace>
  <inkml:trace contextRef="#ctx0" brushRef="#br0" timeOffset="1090">1871 367 25651,'80'-25'146,"-10"5"-129,-45 19-23,-1 0 6,1 1-22,-1 0-23,0 0-95,1 0-169,0 1-256,1 2-483,-1 2-924,1 2-1562,0 0-5483,-5 0 9017,-2-2 0,-10-2 0,-4-1 0</inkml:trace>
  <inkml:trace contextRef="#ctx0" brushRef="#br0" timeOffset="1280">2366 367 24329,'18'71'-101,"-4"-11"-128,-12-50-242,0 0-369,-1-1-656,1-1-1080,-1 0-1261,0-2-4536,0 0 8373,0-3 0,0-1 0,0-2 0</inkml:trace>
  <inkml:trace contextRef="#ctx0" brushRef="#br0" timeOffset="1456">2495 151 20823,'3'-1'2022,"-2"0"-11853,-1 1 2556,1 6 7275,2-1 0,-2 3 0,1-5 0</inkml:trace>
  <inkml:trace contextRef="#ctx0" brushRef="#br0" timeOffset="1792">2603 431 14589,'-1'-12'1602,"-1"3"-1031,2 9 3630,0 0-3798,2 63 22,4-43 24,3 48-34,4-60-40,0-2-45,1-3-50,0-2-45,0 0-50,1-2-39,1-3-23,0-2-28,1-3 6,0-2 5,-1-2-22,-1-1 0,1-1-11,-2 0-11,0-2 22,-2 1 11,-1-1 17,-2 1 0,-2 1 6,-3 1 5,-2 2-55,-1 1-18,-2 0-50,-3 1-39,-4 1 22,-4 2-22,-5 0 11,-2 2-6,-5 1-11,-1 2-16,-1 1-46,0 0-50,0 1-101,2 2-89,1 1-95,3 1-169,3 1-234,2 1-310,3 0-474,4 0-444,3 0-391,3 1-566,4-1-3546,2 0 6576,1-1 0,-1-3 0,-1-1 0</inkml:trace>
  <inkml:trace contextRef="#ctx0" brushRef="#br0" timeOffset="-940">20 517 20979,'-11'-24'230,"3"4"-174,12 20-6,1 0-27,3 0-1,0 0-11,2 1-11,0 1-16,2 1 16,-1 2 11,1 0 6,1-2 16,1 1-10,1-1 21,0 0 7,1-2 10,-1 1-5,0-1-5,-1-1-12,0 0 6,-1-1 16,0-1 40,-1-1 45,-1-1 28,-2-1 11,0-1-11,-2-1-18,-1-1-27,-2 0 11,1 0 0,-3-1 0,-1 1 6,0 1-40,-1 1-22,-1 0-39,-1 3-28,-1-1-34,-2 2-11,-2 0-11,-3 1 5,-1 1 17,-3 1 6,-2 2 0,-3 3 22,-2 2 0,-1 3-5,-1-1 5,0 1 12,3 1-7,1-1 7,2 1 10,2 0 1,2 0-12,1 1-5,2 0-11,2-1-17,2-1 16,3 1-5,1 0 11,2-1 6,2 0 6,3 0-1,2-1 12,4 1-18,2 0-4,3 1-29,3-1-28,1 0-61,3 0-141,1-2-218,2-1-369,0-2-589,0-2-885,0-2-1333,1-2-4609,-2 0 8250,-4 0 0,-10 0 0,-5-1 0</inkml:trace>
  <inkml:trace contextRef="#ctx0" brushRef="#br0" timeOffset="-458">623 431 23047,'-76'31'369,"11"-2"-274,44-11-11,2 2-33,2 0-23,2 0-6,4 1-22,2-3 6,4 0-6,3-3-6,1-2 17,2-2 12,2-2 16,2-1 34,3-3 22,3-1 6,0-2-17,3-1-17,0-4-5,2-3-12,1-2 0,0-3-5,-1-1-17,0-2 28,-1 0 11,-2-1-5,-1-1 0,-2 2-40,1-1-11,-3 2-11,1 1 0,-1 1-11,0 2-23,-1 1-16,0 3-23,-1 2-16,-1 1 16,-1 2 39,-1 2 12,0 2 27,-1 4 23,0 4 12,-2 4 4,0 3 7,0 4-6,0 2-17,-2 3 0,1 0-6,-2 2-5,1 0 11,0 0-6,2 0-11,-2-1 1,2-1 4,-3 0-21,2-2 10,-2-2 7,2-2-12,-1-4 0,2-2-6,-1-3 0,1-3 1,-1-2-12,1-1 0,0-1-44,0 0-63,0 0-77,0 0-130,0-1-178,0 0-169,0 1-303,2-2-463,0 0-791,3 0-1255,0-2-4631,2-1 8121,0 0 0,-4-1 0,0 0 0</inkml:trace>
  <inkml:trace contextRef="#ctx0" brushRef="#br0" timeOffset="3392">730 969 23019,'-17'25'201,"1"-4"-150,9-15-7,-1 1-4,0 1-12,0-1-6,1 1-11,0 0-5,1 0-6,1-1-17,1-2 6,1 0-28,1-1-34,1 0-56,0 0-101,1-2-100,0 1-169,0-1-341,1 0-482,1 0-902,0-2-2206,1 1-3109,1-1 7539,-1 0 0,-1 0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34.1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60 26010,'31'-37'156,"-4"14"-88,-22 48 4,1 4 18,0 2-6,1 3 0,1 0-6,-1 2 12,0 0-6,0 1-6,-2 0 1,1 0-40,-1 1 6,-1-2 0,-1-1-6,0-2-11,0-3-17,0-2-11,0-2-6,0-1-16,1-2-17,1-4-40,1-3-66,0-2-96,0-4-117,0-2-152,0-2-179,-1-2-269,0-2-845,-1-1-2438,-2 0-4861,-1-2 9102,1-1 0,-2 0 0,0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31.6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290 237 23685,'-52'-30'45,"5"8"-23,29 35-5,-1 1-6,-1 3 12,-1-1-12,1 3 6,0 1 5,2 1-11,2 2-11,2 0 11,3-1-11,4 0 12,2-2 4,3 1 7,2-3-1,5 0 12,2-3 22,6-1 11,3-2 23,3-3-34,5-2-28,2-3-34,3-2-61,1-2-17,1-1-79,1-2-128,-1-2-190,-2 0-371,-1 0-599,-3 1-1243,-1 0-1171,-2 1-4390,-5 0 8255,-3 2 0,-7 0 0,-2 1 0</inkml:trace>
  <inkml:trace contextRef="#ctx0" brushRef="#br0" timeOffset="398">570 388 22302,'-10'34'56,"2"-5"-28,6-16 11,1-1 11,1 0 40,0-1-17,2-1 11,1 0 45,2-3 16,2-1 85,2-2 33,0-2-17,2 0-50,1-2-67,3-3-50,1-1-12,1-5 6,2-1 22,-2-1 17,-1 0 17,-1-1 22,-4 1-6,-2-1 1,-3 0 0,-1 0-23,-2 0-5,-2 0-34,-1 1-39,-4 2-17,-2 0-28,-5 2-17,-1 1-22,-5 1-17,1 3-17,-4 0-17,1 3-33,-1 2-40,0 2-22,3 3-55,1-1 10,4 1-33,1-1-79,4 0-61,0-1-179,4 0-214,1 0-296,1 0-689,2 0-919,3 1-851,1 0-3585,4-1 7136,-1 0 0,-4-4 0,-1 0 0</inkml:trace>
  <inkml:trace contextRef="#ctx0" brushRef="#br0" timeOffset="782">893 452 22823,'40'77'1792,"-9"-16"-1445,-31-61-168,0-3-95,0-2-11,0-3-6,0-2-16,0-2-12,0-3 0,2-1-5,0 0-6,5-1 6,-1-1-6,4 1 11,2 0-22,2 0-1,1 0-21,2 1-29,1-1 40,-1 3-6,0 0 11,-1 3 17,-3 2-17,-1 2-11,-2 4 6,-2 1-1,0 1-5,-1 3 23,0 2-12,0 3-5,0 4 5,-1 1-6,1 3-21,-2 0-7,1 1 12,-1 0-6,0 0 23,0-1-17,-1-1-1,1 0-4,-2-1-46,1-1-33,-2 0-113,0-2-150,-1 1-191,0-1-269,0-1-358,0 1-678,-1 0-1216,0 1-671,0-1-4263,0-1 8004,0-2 0,0-3 0,0-1 0</inkml:trace>
  <inkml:trace contextRef="#ctx0" brushRef="#br0" timeOffset="1143">1560 0 24010,'-1'90'526,"0"-13"-408,1-50-23,0 2-22,0-1-28,0 1-6,0 0-11,1 1 5,0 0-16,-1-2-11,2 0-1,-2-2-5,1-1 12,0-1 4,0-1-21,-1-3-23,1-2-51,-1-3-72,1-2-112,-1-3-118,0-3-140,0-2-83,0-1 4,0-3-1579,0 0-358,0-6-1042,1 0-4582,-1-5 8161,0 2 0,0 2 0,0 3 0</inkml:trace>
  <inkml:trace contextRef="#ctx0" brushRef="#br0" timeOffset="1368">1280 259 24307,'53'-17'173,"-1"-1"1,40-10-146,-56 21-23,2 0-5,0 2-22,-1 0-68,-1 2-89,-3 1-129,-3 1-218,-1 1-337,-4 2-565,-1 2-1379,-2 3-1236,-2 2-4325,-5 1 8368,-4-2 0,-6-3 0,-3-2 0</inkml:trace>
  <inkml:trace contextRef="#ctx0" brushRef="#br0" timeOffset="1718">1991 495 22481,'29'45'599,"-6"-9"-459,-25-36-5,-1 0-35,1 0-21,-2-2-29,-1-2-22,0-4-5,-2-1-12,2-2 11,-2-2-16,2-2 5,0-1 11,3-1-10,-1-1 27,2 1 45,0-1 11,3 0 23,1 1 10,2-1 1,3 2-28,1-1-28,1 2-17,1 1-23,0 1-21,3 1-1,-1 0-22,1 2-17,-1 3-34,-1 0-67,0 2-95,0 2-101,-2 2-151,1 0-201,-1 3-270,1 1-498,-1 4-986,1 2-795,-1 2-4033,0 1 7259,-3-1 0,-2-5 0,-3-2 0</inkml:trace>
  <inkml:trace contextRef="#ctx0" brushRef="#br0" timeOffset="2072">2378 409 22716,'-6'37'-5,"0"-4"5,5-21 0,0 2 16,1-1-4,1 0 32,1-2 24,1-1 27,2-2 62,0-1 61,3-1 62,1-1 34,3-2-34,1-1-62,4-2-78,1-2-62,3-1-5,1-4-28,1 0 17,-1-3 16,0 1 28,-4-1 40,-3 0 33,-2-1 7,-4 0-58,-3 1 7,-3-2-57,-2 2-50,-3-1-28,-4-1-50,-4 2-45,-5 1-12,-4 1 12,-4 1-11,-2 1 4,-2 3-10,1 1 17,1 2-34,2 2-16,3 1-35,2 1-83,3 2-39,2 1-101,3 0-113,3 1-128,1-1-196,4 1-308,1-1-606,1 1-867,3-1-1070,2 1-3047,3-2 6738,1-1 0,-5-2 0,-1-2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30.1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129 147 23405,'17'36'84,"-2"-2"-50,-11-14 5,0 2-17,-1 2 6,1 1-11,-2 0-17,1 1 17,-1-1 0,1-1-17,0 1 5,0-2 1,0 0-6,-1-2 5,1-1 1,-1-2 11,1-4-6,-1 0 6,-1-3 0,0-2-6,-1-2 6,1-2-12,-1-3 1,0 0-6,0-2-471,0 1 18,0-4-281,0 0-342,0-4-676,0-1-803,0-2-637,2-1-4616,0-1 7808,2 2 0,-2 5 0,-1 1 0</inkml:trace>
  <inkml:trace contextRef="#ctx0" brushRef="#br0" timeOffset="340">0 147 11273,'11'6'3444,"-3"-1"-2284,-8-5 2627,0 0-3110,66-58-1143,-40 39 648,13-14 0,1 3 36,-16 22 136,0 3-287,1 2-22,1 1-11,-2 4-17,-1 2 5,-3 2 729,-1 4-746,-3 1 18,-2 3 21,-4 0 46,-2 2 67,-3 1 40,-2-2 21,-2 1-11,-4-1-28,-2 1-50,-4-2-11,-3 0-6,-4-1-17,-2 0-5,-2-1-12,0-1-16,-3-1-12,2 0 6,0-2-22,2-1-18,2-1-4,2-2-24,4-1-21,3-1-34,3 0-51,1-2-72,3 1-1620,0-1-206,1-2-773,0 2-555,0-1-4257,2 1 7601,-1 0 0,1 0 0,-1 0 0</inkml:trace>
  <inkml:trace contextRef="#ctx0" brushRef="#br0" timeOffset="716">668 147 23394,'17'43'246,"-1"-3"-201,-13-16-11,2 1-6,0 1 5,-1 1-5,1 0-5,-1-1-1,-1-1 0,1-1-10,-1-2-7,0 0 6,0-3-5,0-1 5,-2-3-5,1-2-1,-1-2-5,0-1 17,-1-1-22,0-3-7,1-1-16,-1-2-22,0-2-672,0 0 72,1-4-392,-1-1-717,1-3-1137,0-2-2666,0 1 79,1-1 5483,0 0 0,-1 5 0,0 1 0</inkml:trace>
  <inkml:trace contextRef="#ctx0" brushRef="#br0" timeOffset="1040">560 190 13620,'7'7'2526,"-2"-1"-1753,-5-6 2688,0 0-3097,69-45-917,-41 32 749,54-33-78,-57 43 182,0 2-227,2 1-1,0 4 7,-1 3-1,-1 4 6,-2 3 617,-2 2-606,-3 4 1,-4 1 11,-3 3 16,-3 2 11,-5 3 12,-1 1 22,-5 2 0,-3 1-22,-4 0-1,-4 0-22,-2 0 12,-1-2 5,-2-1-11,-1-3-23,-2-2-50,2-2-11,0-1-28,4-4-29,1-1-44,4-4-78,4-3-107,2-3-145,3-2-135,1-2-146,1-1-1293,0-2-130,3-4-929,1-2-4581,3-2 7600,-1-1 0,-2 4 0,-2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29.1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1 217 19888,'29'30'56,"-5"-4"-40,-19-14 12,0 0-5,-1 0-12,0 1 0,-1 0-16,0 0-18,-1 0-10,0 0-29,0-1-89,0 0-135,0-2-207,-1-1-314,0-1-503,1-1-472,-1-1-474,1-1-175,0-1-2224,1-1 4655,0-2 0,-1 0 0,-1-1 0</inkml:trace>
  <inkml:trace contextRef="#ctx0" brushRef="#br0" timeOffset="196">87 44 14426,'-5'-4'2269,"2"1"-2163,3 3-3942,0 0 2071,31-20 57,-19 19-2045,22-15 3753,-27 22 0,-4-2 0,-1-3 0</inkml:trace>
  <inkml:trace contextRef="#ctx0" brushRef="#br0" timeOffset="570">280 324 9934,'3'6'2560,"-2"-2"-1552,-1-4 4997,0 0-5910,8 9 23,-6-7 2593,38-19-2644,-25 3-6,27-21-5,-26 18-33,0-1 5,2-1-17,0 0-11,0 1-11,2 1-6,-2 3 6,-1 1 0,-1 4-12,-2 3 1,-2 3-12,-1 1-5,-1 2 22,-1 4 28,-2 1-5,0 7 22,0 1-11,-1 3-17,-1 2 0,0 1-6,-1 1 1,1-1-18,0-2-27,0-1-79,2-1-135,-2-2-184,2 0-269,-1-2-397,-1-1-808,-1 0-777,0-2-2527,1 0 1014,-1-2 4212,-1-1 0,0-3 0,-2-1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35.3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67 21618,'-19'-37'768,"5"7"-662,14 30-89,0 0-17,1 1 34,2 3 5,2 2 0,2 4-5,0 3 5,2 2 6,0 3-6,1 2-6,-2 1 1,2 2-12,-1 1 6,2 0 6,-1 0-6,1 0 22,0 1-27,0-2-1,-1 0-5,-1-1-23,-1-1 29,-1 0-1,-1-3 12,-2 0 5,-1-2 0,-2-1 6,0-2 33,-1 0 34,0-1-5,-2 1-1,0-1-27,-2 0-18,0 2-16,-2-2-23,2 2-5,0-2 6,0 1-18,2-2 1,0-2-6,1-2-34,1-2 34,0-2 0,0-1 0,0-1 67,0-1-33,1 0-6,2-1 0,0 0-28,1-2-11,1-1-28,-1 0-45,2-1-34,-2-1-84,1 1-106,-1-1-151,-1 1-118,2 0-163,-2 1-228,1 0-315,-1 1-677,0 0-449,0 2-184,0 0-1776,-1 1 2179,1 0 2190,-1 0 0,0 0 0,-2 0 0</inkml:trace>
  <inkml:trace contextRef="#ctx0" brushRef="#br0" timeOffset="378">184 476 20151,'12'-75'610,"-1"15"-431,-2 58 0,1 2 1,0 0-1,2 1-6,0 2-33,2 2-11,-2 1-17,2 2-5,-2 2 17,0 2 10,0 1 0,-1 0 1,0 2 16,-2 0 6,-1 0 33,-2 0 23,-2 0 22,-2-1-5,-1 1-1,-2 0-10,-3 0-62,-2 2-34,-3 1-28,-2 0-39,-2 0 6,-1-1-6,-2 0 0,0-2-12,-1-2 7,-2-1-1,0-2-5,0-2 0,-1-1 5,0-2 1,0-1-7,0-3 1,3 0-22,1-1-12,4 0-34,2-1-133,5-1-158,2-1-179,3 0-263,5-2-330,5 0-1026,6-2-1579,6-1-4918,1 1 8609,-3 1 0,-9 3 0,-5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36.5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 20 20823,'-9'27'-12,"2"-5"29,7-21 6,0 1 195,0-2-72,0 1 5,2-1 28,0-2-22,2-1-34,1-2-17,0-1 6,0-1 12,0 0 56,0 1 55,0-1 34,-2 1 27,1 0 1,-3 0 0,0 2-28,-1 0-45,0 2-45,0 2-78,-1-1-34,0 1-39,-3 0-17,0 1-11,-1 3 11,-2 1-5,1 3 0,-3 1-6,3 0-28,-1-1-34,2-1-50,1 0-73,2-2-117,1-1-163,0 0-229,2-1-371,1 2-822,2 0-1328,2 1-4846,2-1 8061,-1-1 0,-4-2 0,0-1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37.0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1 26060,'-5'29'-1126,"2"-3"219,2-15-645,0 2-1735,1 1-5395,0 0 8682,1-3 0,-1-4 0,1-4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39.1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 1 23903,'-4'78'73,"0"-10"-62,6-48 1,0 1-24,3-2 12,-1 0-11,2-2-22,-1-2-46,0-2-66,0-2-96,-2-2-123,1-3-157,-1-1-185,1-3-274,0-1-622,1-1-991,0-2-740,1-3-4307,-1-2 7640,1-2 0,-4 4 0,0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39.3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10 16874,'-3'-5'1148,"1"0"-1372,2 5-3053,0 0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39.7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79 9302,'8'14'4738,"-1"-2"-3265,-7-12 3982,0 0-5175,15 67-39,-11-47 28,12 50 90,-15-64 100,0-3 90,-1-1 33,1-2 219,-1 0-605,0-2-106,0-2-29,-1-4-21,0-2-24,-1-3-75,27-37 1,7-5 52,-15 23-103,15-23 0,0 13 115,-22 41 5,2 3 22,-2 2-10,1 4-6,-1 5 16,1 3-16,-1 3 218,-1 2-224,0 1 0,-1 0-16,0 0 5,-1 0 0,1-1 0,-2 0 0,1-2-6,-2 0-11,1-2-44,-2-3-85,0 0-162,-1-3-213,-1-1-274,0-3-415,-1 0-935,1-2-1350,-1-2-4896,0-1 8391,0 0 0,-1-2 0,1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10:20.1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1 197 6445,'5'-26'700,"-1"5"-140,-3 19 134,0 1 85,-1 0 1333,1-3-2107,-1 1-5,0-1 241,2 1 5293,3-5-4940,-3 2 391,3-3 746,-5 2-1204,-1 0-315,0-1-150,0 3 5,0-1 157,-1-4-95,1 3 229,0-2 310,-1 7-741,0 0 34,15 48-3309,-5-6 3393,9 23 17,-11-23-29,-6-8-72,0-11-832,1 1 849,3-7 27,3 4 23,4 8 2941,-4-5-2896,2 9 56,-8-15 0,0 8-79,-3-10-11,0-3 1255,-6 7-1316,4-6 11,-3 9 0,6-2 27,1-13 18,0 7 162,0-13 336,0 1-504,0 0-6,-1 0-83,-4 8 234,3-6-55,-3 4 112,5-15-314,-2-17 84,1 8 0,-2-11-3381,3-4 3381,1 16 5,2-20-5,0 13 6,0 5 0,0-7-2168,10-67 2223,-10 48-44,8-45 2274,-11 69-2230,0 6 85,-1-9-84,1 3-23,0 0 22,0 13 180,-1 4-246,1 2 3397,-1-1-3404,1 1-16,0-2 23,3-10 10,-3 7-27,3-6-62,-3 11-3226,2 0 1551,0 1-974,3 0 2733,4 5 0,-5-4 0,2 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43.4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18 530 25057,'4'-20'22,"-3"0"-16,-7 2-6,1 0-6,0-1-5,1-1 6,3 1-1,0-2 6,1 2 0,1-1 11,2 2 6,2-1 0,2 3 11,1 1-11,2 2-6,1 2-17,0 1-16,2 1 16,-1 2-27,1 1-1,0 2-16,1 2-46,1 1-49,1 3-74,0 0-111,1 4-163,0 2-218,0 1-309,1 2-665,-1 0-1223,0 1-676,1 1-4493,-3-1 8077,-2-1 0,-6-5 0,-3-3 0</inkml:trace>
  <inkml:trace contextRef="#ctx0" brushRef="#br0" timeOffset="344">492 401 22358,'-30'69'3204,"87"-4"-3092,-27-59-12,65 0 1,-74-19 0,-1-2-17,-4 1 11,-2-1 6,-4 0-6,-3 0-5,-3 1-23,-2-1-28,-2 1-33,-3 0-23,-3-1-22,-6 0-23,-4 2 1,-3-1-35,-3 4-21,-2 1-40,0 4-11,0 3-39,1 2-40,1 3-22,1 3-84,1 4-56,2 2-67,1 0-140,3 0-162,2 0-270,2-2-509,4 1-891,3-2-705,1 0-2958,3-2 6111,0-1 0,0-4 0,1 0 0</inkml:trace>
  <inkml:trace contextRef="#ctx0" brushRef="#br0" timeOffset="721">858 35 26474,'32'-21'342,"-4"7"-157,-23 30 5,1 3-16,0 2-34,1 2-11,-1 2-29,0 1 1,0 2-22,-1 0-1,0 3-16,1 2-6,-2 0 5,1 2-10,-2 2-1,1 0-5,-1 2-6,-1-1-28,-1 0 6,0-3 5,-1-2-33,0-4 22,0-3-11,0-3 0,0-3-5,-1-5-29,1-3-27,-1-4-12,1-3-6,0-1-61,0-4-67,0 1-230,-2-1-369,2-1-847,-2-2-5550,-1-3-2576,0-2 9779,1 0 0,0 3 0,1 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42.5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1 474 22895,'23'47'1759,"-4"-9"-1227,-19-38 213,0 1-627,0-4-45,-1-1-23,1-4-28,-1-1-44,0-1 28,1-2-23,3-2 0,2-1 0,3-2 0,4-1 6,1-1-6,2-1 6,1 0-6,1 1 12,0 1 16,1 2 17,-1 1-17,0 3-11,0 2 0,-1 2-22,-1 1 33,-1 3-11,-1 1-11,-1 2 5,-2 1-5,0 4 5,0 2 18,-2 5-7,1 3 1,0 2 16,-2 3 1,0 2 10,0 1-10,-1 2-18,-1-1 1,-1 1-6,0 1 0,0-1-11,0-1-12,-2 0-44,0-2-6,0-2-95,0-3-157,0-1-196,1-3-280,-1-2-336,0 0-549,1-2-1238,-1 0-873,1-2-4571,-1-1 8368,0-2 0,-1-2 0,-1 0 0</inkml:trace>
  <inkml:trace contextRef="#ctx0" brushRef="#br0" timeOffset="320">410 1 23741,'57'15'683,"-9"4"-504,-40 8-50,0 3 0,0 0-11,1 1-46,-1 0-4,2 1-35,-1 0-10,1 0-1,0-2 6,-1 2-17,0-4-11,-3 0-5,-1-4-29,-1 0-11,-1-5-39,0-1-61,-1-4-85,-1-3-134,0-2-207,-1-4-336,1-1-405,-1-2-547,1-1-7972,-1-1 9282,0-2 0,0 2 1,0-2-1</inkml:trace>
  <inkml:trace contextRef="#ctx0" brushRef="#br0" timeOffset="548">345 259 16437,'-2'-5'3395,"0"1"-2539,2 4 2544,0 0-3355,67-41-23,-41 30-16,53-31-23,-58 40-28,1 1-72,1 1-158,0 0-268,1 2-493,1 2-1109,0 3-1614,-1 1-4861,-2 1 8620,-5-1 0,-7-4 0,-5-1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41.7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51 24441,'-61'-30'17,"9"10"-12,37 33 7,1 2 4,0 1-4,1 1-1,0 2 0,2 1 0,1 0 6,2 1 11,1-1-6,2-1 6,3-1 6,1 1 5,2-2-5,2 0-1,2-2-5,4-2-11,1 0 0,2-2 5,3-1-33,2-2-34,2-1-83,3-1-147,2-2-218,1 0-363,1-2-674,-1 1-1472,0-1-1960,-2 0-2852,-1-1 7814,-4 0 0,-9-1 0,-3 0 0</inkml:trace>
  <inkml:trace contextRef="#ctx0" brushRef="#br0" timeOffset="350">463 202 15272,'5'7'2078,"-1"-1"-1658,-4-6 3607,0 0-3820,-13 49 1,12-32-1,-9 38 1,15-44 4,2-2 12,1-2 12,1-2 27,1-1 17,1-2-6,1-1-27,2-1-57,3-3-50,-1 0-22,3-5-12,0-1 12,-1-2-1,0-2 6,-4 0 12,0-1-11,-4 2 4,-1-2-16,-5 1-16,-1-1-24,-3 1-10,-2-1-6,-2 1-28,-4 1 0,-2 1-11,-3 0-12,-2 2 1,-1 1 0,-1 1-12,0 2-16,-1 1-23,0 3-22,1 0-17,2 4-56,1 2-34,2 3-62,2 1-77,2 1-91,2 1-100,1-1-134,3 1-202,0 1-292,2-1-593,2 0-975,2 1-649,5-1-4627,0 0 7976,2-3 0,-6-3 0,-1-3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40.8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108 21 25107,'19'36'73,"-4"-2"-34,-10-8 1,0 2-12,1 0 0,1 0-12,1 1-4,1 1-12,-1-1 11,0 0-17,1 1 12,-1-2-1,-1 0-16,0-1 17,-2-2-6,0-1 5,-3-2-10,0-2-1,-2-2-5,0-4-11,0-1 5,0-4 0,-2-1 6,0-3-12,-1-2-21,1-2-40,-2 0-68,1-1-60,-2 0-96,0-2-118,0 0-201,0-3-348,1 1-868,0-2-1641,0 1-5153,2 1 8637,-2 0 0,3 2 0,0 1 0</inkml:trace>
  <inkml:trace contextRef="#ctx0" brushRef="#br0" timeOffset="355">1 150 13586,'3'9'3932,"1"-2"-3176,-4-7 3910,0 0-4347,32-63-641,-16 43 535,29-47-34,-23 60 100,5 2-156,0 2-44,3 2-40,1 2-5,0 2-6,0 3 412,-1 4-417,1 2 5,-1 3 11,-2 3 23,-3 1 16,-3 3 6,-4 2-6,-2 2 12,-5 1 0,-2 2-6,-5 1 22,-2 1 0,-2 1-5,-6 0 1,-2 0-18,-6-1-23,-3-2-16,-2-1-17,-2-1-6,0-3-16,-1-2-6,1-5-17,0-3-44,2-3-46,0-4-89,1-4-118,-1-1-128,1-2-146,1-2-230,0-2-420,4-2-1221,2-1-1389,4 0-4677,3 0 8525,2 2 0,1 2 0,1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40.1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92 71 24497,'5'36'190,"0"-1"-145,-3-10-17,2 1 0,-1 1-11,2 1 0,0 1-17,1 1 11,0 1-5,-1 0 5,0-1-11,-1-1 0,1-1 22,-1-2-11,-1-2 40,0-3-40,-1-2 0,-1-5-5,-1-3-17,0-4 5,0-3 6,0-1-17,0-3-403,0 1 67,-1-5-145,0 0-236,0-3-364,0-1-806,-1 0-1328,1 0-4632,1 1 7864,0 0 0,0 4 0,0 0 0</inkml:trace>
  <inkml:trace contextRef="#ctx0" brushRef="#br0" timeOffset="324">6 178 14073,'-3'-7'2728,"1"1"-1977,2 6 3572,0 0-3807,64-63-1070,-37 43 705,11-15 1,2 4 88,-15 24 164,1 2-264,1 3-39,-1 1-34,1 2-11,-4 2 11,0 4 666,-4 1-660,-2 3 5,-3 1 6,-4 2 6,-2 0-12,-4 2 18,-3-1-1,-4 2 11,-3-1-5,-6 0-34,-4 0-22,-4 1 0,-2-2-17,-2 1-6,0-2 1,-2-1-23,0-2 0,2-2-12,1-3-4,2-2-24,3-1-49,3-2-96,4-1-207,3 0-319,3 0-180,3 0-1506,1 0 414,5 0-907,2 0-4241,4 1 7131,0 1 0,-5-2 0,-2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38.4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140 93 22274,'15'-51'-129,"-3"9"123,-12 43 57,0 3 33,1 2 17,0 3 11,2 4 5,-2 1-16,2 4-11,-1 0-12,1 2-11,0 1-5,1 2-12,-1 1 1,1 2-1,-1 2-5,1 1-6,1 1-17,-1 2 1,1 0-1,0-2-5,0 0-6,0-2 6,-1 0-11,1-2-6,-2-2 11,1-3-11,-1-3 5,-1-3-10,-1-5 16,0-3 17,-1-3 34,1-2 27,-1-2 51,0 0-241,0-3-44,0 0-46,-1-3-66,0 0-124,-2 0-146,2-1-229,-1 1-409,0-1-801,1 1-677,0-1-393,-1 0-3753,1 0 6789,-1 2 0,2 2 0,-1 2 0</inkml:trace>
  <inkml:trace contextRef="#ctx0" brushRef="#br0" timeOffset="406">10 158 9845,'-5'-13'3232,"1"3"-2107,4 10 5177,0 0-5995,67-47-99,-35 34-559,54-36 446,-52 46-17,1 2 107,0 0-129,-1 1 0,-2 3 0,0 2 39,-3 4 17,-3 2 385,-2 3-363,-3 2-15,-3 1 15,-4 2 45,-2 2 28,-4 2 23,-2 1-40,-3 3-10,-2 2-40,-3 0-23,-3 2 18,-3 0-40,-4 0-11,-2-1-11,-2-1-12,-2 0-5,-2-3 0,0 0-11,-2-2-6,1-1 17,-1-3-5,2-2 10,0-5-10,3-2 5,1-5-6,3-2-28,2-2-10,3-2-91,0 0-72,3-3-101,0 0-202,3-1-486,0 1-433,1 1-576,0 1-3815,1 0-1640,1 4 7404,0 0 0,1 1 0,-2-2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51.4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237 582 24839,'-57'-3'196,"7"3"-124,32 13-4,-1 0-12,1 2 0,2-1-23,3 2 12,0-1 0,3 2-28,2-2-17,1 2 17,3-2-6,1 0 17,3 0 23,2 0-12,2-2 22,4 0 1,2-1 11,4-1 11,0-1-23,3 0 1,2-3-17,1-1-17,1-2-6,0-1-39,0-1-33,1-2-84,-1 0-135,1-2-135,-1 0-206,-1-3-292,1-1-576,-2-2-1558,-1 0-4621,-3 0 7657,-2 0 0,-6 4 0,-4 2 0</inkml:trace>
  <inkml:trace contextRef="#ctx0" brushRef="#br0" timeOffset="338">430 194 25886,'-3'52'98,"0"0"0,-1 40-47,5-56-23,1 2-6,2 0 1,-1 1-12,1 1 6,0-1-17,-1 0 16,-1-3-21,2-1 10,-3-5 1,1-2-28,0-5 16,-2-4-11,2-3-5,-2-6-1,0-2-10,0-4-6,0-2-6,0-1-370,0-1-5,1-2-252,0 0-370,1-3-745,0 0-1831,1-1-5259,0 1 8877,-1 1 0,-1 2 0,0 1 0</inkml:trace>
  <inkml:trace contextRef="#ctx0" brushRef="#br0" timeOffset="583">237 539 24811,'89'-43'425,"-10"8"-363,-48 32-40,1 1-16,2 1-73,0 2-124,0 1-145,-2 3-229,-1 3-253,-2 1-347,-1 1-650,-3-1-1109,-1 2-498,-2-2-2499,-3 0 5921,-3-3 0,-8-2 0,-4-3 0</inkml:trace>
  <inkml:trace contextRef="#ctx0" brushRef="#br0" timeOffset="761">883 539 24340,'7'58'-31,"0"0"1,3 7-586,-8 0-527,-3-56-1103,1-2-1675,0-2-4783,0-1 8704,0-2 0,0-1 0,0-1 0</inkml:trace>
  <inkml:trace contextRef="#ctx0" brushRef="#br0" timeOffset="1256">904 388 19753,'-8'-10'1562,"2"3"-1539,6 7-6431,0 0 4835,69 17-403,-46-8 665,55 15 389,-65-14 131,0 2 231,-1-1 185,-1-1 34,1 1 83,-3-1 446,1 0-278,-3 0 101,0 1 90,-2 0 157,-3 0 553,-1 0 646,-1 0 464,-2-1 252,-2 0-297,-3 0 4168,-11 74-5489,15-56 16,-5 56 527,25-73-650,-1-4-45,6 0-33,-5-5-45,1-2-56,1 0-45,0-2-50,-1 0-29,0-3-22,-2-1-16,0-2 5,-2 0-28,-1-1 17,-3 0-17,-1-1-12,-2-2 12,-1 0-28,-3-1-11,-1 0-11,-1-1-6,-2 0-34,-3 0-11,-2-1-27,-4 0-18,-2 0-22,-4 1-6,-2 0-5,-3 1-45,0 2-5,-3 2-35,2 2-55,-1 2-56,3 3-74,1 1-105,3 2-135,2 3-196,3 1-375,1 2-420,5 1-835,1 1-896,2-1-2605,2 0 5932,0-2 0,0-2 0,0-2 0</inkml:trace>
  <inkml:trace contextRef="#ctx0" brushRef="#br0" timeOffset="1672">1442 689 23618,'29'63'610,"-5"-12"-307,-23-49 61,-1 0 28,0-2 151,0 1-403,0-3-78,0-2-12,0-3-10,-1-3-29,-1-2 6,2-2 5,-1-3-11,3-2 12,1-2-18,4 0-10,3 0 5,2-1-6,2 0-5,0 1 22,3 0 6,1 2 5,0 2 34,-1 1 0,0 4 11,-2 1 6,-1 4-11,-2 2-23,-3 3-11,-2 0-11,-1 2-17,0 2 17,-1 3-6,1 3 11,0 4-5,0 2-6,1 2 6,-1 2 0,-1 2-6,0 0-5,-1 1 5,0-1 6,-1 1-6,0-1 11,-1 0-16,0-2-12,-2-1-5,0-1-17,0-3-11,0-1-51,0-1-83,0-2-107,0 0-208,1-1-179,0 1-329,1-1-645,1 1-1524,1-1-4778,-1-1 7943,2-1 0,-4-3 0,0-1 0</inkml:trace>
  <inkml:trace contextRef="#ctx0" brushRef="#br0" timeOffset="2064">1808 0 24822,'94'30'852,"-13"0"-673,-53 0-28,1 2-11,-2 2-619,0 3 574,-1 1-11,-2 2-11,-1 1-11,-3 3-29,-3 0 1,-4 2-40,-3 1 34,-5 2 6,-4 3-6,-5 2 28,-4 2-646,-6 1 606,-4 0-10,-4-1 0,-1-2-18,-3-2-21,0-4-6,1-3-62,2-7-67,4-6 186,3-7-455,4-6-275,3-6-553,5-4-1014,1-4-5697,2-3 8135,0-2 0,1 0 0,0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50.1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495 213 23019,'37'-82'1164,"-9"14"-878,-31 56-79,-1 1-72,-1 1-35,-2 3-32,-1 0-40,0 1-28,-1 2-40,-1 0-21,-1 3-12,-1 0 0,-1 4 12,-1 3-7,-2 3 29,1 3 17,-2 2-1,1 2 23,0 1-11,1 1-6,1 1 1,0 3 16,2 0-6,0 2 0,2 1 6,1 1-11,0 0 17,2 0 11,2 0-1,1-2 1,1 1 22,1 0 12,0 1 16,1 0 17,-1 1-11,2 1-17,-1 0-17,2 1-5,1 1-12,4-1-5,2 1-17,2-1 0,1-1 11,0-2 6,0-1 5,-1-3-5,-1-2-6,-2-4-5,-1-2 5,-1-3-5,-2-3 5,-1-3-6,-1-3 18,-1 0 22,1-2 230,-1 1-388,0-3-83,0-1-90,0-4-134,-1-1-201,1-2-331,-2 1-673,-1 0-1736,1 0-5309,0 1 8670,0 1 0,1 4 0,0 1 0</inkml:trace>
  <inkml:trace contextRef="#ctx0" brushRef="#br0" timeOffset="227">0 536 21528,'94'-28'-17,"-15"7"-72,-60 24-174,2 2-325,0-1-678,1 0-1227,1 1-643,1 0-4722,-2 0 7858,-5 0 0,-7-2 0,-5-2 0</inkml:trace>
  <inkml:trace contextRef="#ctx0" brushRef="#br0" timeOffset="627">560 601 20056,'7'41'1209,"-1"-7"-873,-6-31 0,0-1 18,-1 1-24,0-1 6,-1 0-28,0 0-45,0-1-33,-1 1-34,1-1-23,0 0-10,1 0 33,-1 0 459,2-1-582,0-3-28,-1 0-34,1-4-11,-1-1 0,1-1 11,0-3 0,0-1 6,0-2-6,0 0-5,0-1 11,0-1-12,0-1 6,0 2 6,0-1-11,1 2 11,1 1 0,1 2-23,0 0 12,1 1-17,1 1 11,2 1 0,-1 0 0,2 1-6,0 0-6,1 1 7,1 1-1,0 1-16,0 2-12,0 0-27,0 3-35,1-1-32,0 3-85,0 1-73,1 2-61,-1 1-123,2 0-158,0 2-324,0 0-594,1 0-1428,-1 1-3003,1 1 74,-2-1 5903,-2 0 0,-5-5 0,-3-1 0</inkml:trace>
  <inkml:trace contextRef="#ctx0" brushRef="#br0" timeOffset="843">818 493 17412,'11'10'3730,"-2"-2"-3372,-9-8 1541,0 0-1915,15 55-46,-10-33-112,10 43-156,-14-48-236,0-1-358,-1-1-521,0-2-1098,1-1-678,-1-3-4626,0-2 7847,0-2 0,0-2 0,0-1 0</inkml:trace>
  <inkml:trace contextRef="#ctx0" brushRef="#br0" timeOffset="980">883 321 13256,'0'0'0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48.5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24167,'29'6'498,"-6"5"-403,-21 13-11,0 4-11,0 2 0,1 1 0,-2 2-6,2 1-6,-2 1-10,2 1-18,-1-2 1,0 0-23,1-2 12,-1-1-18,2-4 6,0-2 1,0-3-12,2-3 0,-2-2 5,1-4 24,-1-4-35,-1-3-6,0-2-16,-1-3 0,0 0 0,-1-1-39,1-2-67,0-2-135,2-3-117,2-3-208,1-2-240,0-4-371,0 1-649,-1-1-913,-2 1-425,-1 1 206,0 0-2290,-2 2 5276,0 3 0,0 4 0,-1 3 0</inkml:trace>
  <inkml:trace contextRef="#ctx0" brushRef="#br0" timeOffset="263">151 345 23769,'34'-18'336,"-4"4"-263,-13 13-12,-1 0-21,0 1-1,0 2-6,-1 2-10,-1 1 16,-2 4 6,-2-1 44,-3 3 18,-2 0 5,-1 1 17,-3 1-34,0 1 11,-2 0-16,-3 2-34,-2-2-23,-3 2-10,-1-1-6,-3 0-23,1-1 17,0-2-44,2-1-29,2-4-11,0-1-61,2-2-51,0-3-89,0 0-102,0-1-111,-1-2-73,1-1-134,-1-2-220,2-1-368,-1-2-976,2 1-845,1-1-1316,1 0-308,2 1 4727,0 1 0,0 3 0,0 1 0</inkml:trace>
  <inkml:trace contextRef="#ctx0" brushRef="#br0" timeOffset="632">496 388 24155,'45'2'488,"-6"-1"-365,-30-6-6,0 0 7,0-2 10,0-1-28,-2 0-5,0 0-16,-2 0 10,-1 0 0,-1 0 0,-2 2 6,0 0-6,-1 1-22,0 0-11,-2 1-34,-1 2-28,-3 0-17,0 1-5,-3 0-18,0 1 12,-4 2 0,-2 3 12,-1 3 27,-2 4 6,1 2-17,-1 1 5,2 2-5,2-1-5,2 1 21,3-1 18,3 1 0,4 1 5,0-1 11,4 2-5,4-2 5,4 1 1,5-2-6,4 0-12,4-2-22,5-1-39,4-3-140,3-3-263,3-2-611,3-3-2386,4-3-6077,-4-3 9447,-4 0 1,-18 0 0,-8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47.3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6 159 22240,'-3'43'23,"1"-7"-23,6-26 11,-2 0 0,1-3 0,-1-1 6,-1-2 22,0-1 51,0-2 1287,-1 0-1298,0-3-68,0-2-28,0-3 12,0-2-18,1-2 18,0-2-7,2-1 7,1-2-1,1-2-11,2-2 6,-1 1-6,1-1 6,0 0 0,0 1 0,0 0-17,0 2 11,0 3-17,0 2 1,0 3-1,-1 2-16,-1 2-1,0 3-5,-1 0 17,0 2 17,0 0 5,1 0 34,0 4-12,1 1 23,-1 4 6,2 2 11,-2 2-6,1 3 6,-1 0-12,0 0-10,1 1 5,0-2-23,-1 0 1,1-2-12,-1-1 1,0-3-1,0-1 12,0-3 5,-2 0 11,1-3 51,-2-1 84,-1-1 78,0 0-11,0 0-33,1-2-85,0-2-89,2-4-6,1-3-11,3-2-6,1-1 6,1-3 0,2 1-5,1-1 5,1 1-23,1 2 1,0 1 0,0 2-6,-2 3-6,-1 2-5,-1 2-17,-3 3 5,-1 0 12,-1 3 22,-1 0 17,0 5 0,-1 2 17,-1 3-6,1 3-5,-1 2 11,0 2-23,0 0-16,0 0-17,1 0-68,0-1-100,1-2-151,0-1-169,1 0-223,-1-2-382,1-1-688,-1 0-1182,1-4-309,0 0-4099,0-3 7410,0-2 0,-3-2 0,-2-1 0</inkml:trace>
  <inkml:trace contextRef="#ctx0" brushRef="#br0" timeOffset="396">824 51 22705,'-95'14'526,"17"1"-363,68 0-40,0 0-45,2 1-16,3-2-17,2 0-17,2-1 17,1-1-1,0-1 12,3 0 28,1-1 23,2-2 5,0 0-11,1-3 27,0 0 12,0-3 28,1-1 28,-1 0-50,1-2-28,0-2-40,1-2-22,-1-2-17,0-3 7,1 0-13,-1-1-27,-1 1 16,-1 1-5,-1 1-6,-2 2-28,0 2-16,-2 2-29,0 1-252,-1 1 252,0 2 34,0 1 28,1 3-11,0 2-11,3 1 11,1 3-23,0 0-16,2 0-90,0 0-163,1 0-178,0-1-203,2-1-296,0 0-555,1-1-1249,0-1-604,0-2-4694,-1-1 8082,-1-1 0,-5-3 0,-1 0 0</inkml:trace>
  <inkml:trace contextRef="#ctx0" brushRef="#br0" timeOffset="812">954 137 17423,'6'12'2840,"-1"-3"-2650,-5-9 3165,0 0-3159,41 30-17,-26-21-5,30 24 5,-38-31 12,-2 1 21,0-2 12,1-1 18,-1 0-24,2 0-16,0-1-34,1-1-45,1-2-33,0-2-29,1-1-10,0-1-7,0 0-16,0 0 6,-1-1-23,0 1 6,0 0-6,-2 1-11,0 1-11,0 1-17,-2 2 28,0 1-28,-1 2 6,-2 0 5,-1 0-6,0 3 23,0 1 28,-1 5 17,0 1 0,0 4 11,-2 4-17,-2 2-5,-2 4 11,0 0-23,-1 2-16,1-1-1,-1 1-5,1-2 0,0-2 6,1-1-6,0-3-6,1-1 1,0-2-12,1-3-11,0 0-45,1-4-73,1 1-94,0-2-113,-1-1-157,0 1-190,1-1-292,-2 3-616,1 0-1477,0 3-881,0 1-4514,0 1 8480,1-2 0,1-6 0,0-2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10:21.6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0 424 21702,'33'18'958,"-4"-6"-823,-16-19 10,56-20-156,-37 16-2345,16-6 1,-1 2 1268,-21 9 158,11-4 691,-27 9-1085,-7 3 756,-14 23 0,8-16 0,-10 15 0</inkml:trace>
  <inkml:trace contextRef="#ctx0" brushRef="#br0" timeOffset="834">474 208 19748,'20'-1'408,"0"0"320,7 3-532,-11-2-28,12-3-39,-16-2 341,27-28-346,-19 14 33,19-19 17,-27 22 599,1-18-577,-7 16 470,-62-22-1606,23 45 934,-39-11 1,47 26 5,0 12 5,13-14-5,-7 15 0,16-20 28,4 29 890,0-22-907,5 22-3414,-1-30 3392,2 0 0,1 0-1,8 13 24,-1-3-35,23 30 46,-9-11-573,12 26 819,-17-11-157,-7-8 936,-7 49-723,-10-61-174,0 38 129,-8-58-17,-8-5-476,-48-1-39,29-3 555,-28-4-303,38-7 0,14 2 0,-4-2 0</inkml:trace>
  <inkml:trace contextRef="#ctx0" brushRef="#br0" timeOffset="1783">991 101 23058,'2'-32'45,"-1"7"-180,-1 25-134,-8 22 275,1-9 0,-7 20 150,-24 33-3531,22-36 3398,-23 48 5,33-33-17,18 10 0,-4-13 34,16-13 481,17-34-481,-21 0-6,23-9 79,-9-30-90,-16 21 5,13-25 12,-22 29 252,4-21-269,-8 23 3342,3-13-3902,-10 41 526,0-3-11,-2 12-117,5 24 123,1-24-1,6 22 578,50-24-504,-33-15-18,39 5 376,-20-47-319,-25 19 0,18-26 201,-31 10-55,-7-4-174,0 0-17,-5 5 325,-16-9-331,11 24 1,-13-18-1,16 31-16,-4-1-213,0 3-17,2 1-119,1 3-1012,6 1 784,1 1-2543,0 7 996,2-2 2090,3 12 0,-2-12 0,1 4 0</inkml:trace>
  <inkml:trace contextRef="#ctx0" brushRef="#br0" timeOffset="2460">1464 381 20061,'5'38'1506,"-4"-15"-1444,5 1 308,-3-7-185,-1-10 78,0 5 68,-2-12 1142,1-5-1350,0 0-17,-1-6 6,2 0 286,4-27-370,-1 17-11,5-19 33,7 10-613,5 1 602,0-1 11,-1 8 17,-11 12-27,14-4-46,-13 7 6,9-2 45,-10 18 28,-6-1 675,6 9-328,0 38-364,-5-29-11,5 32 157,2-17-163,-6-22 0,6 16 17,-8-25-5,1-2-23,0 1-17,1-2-594,12-2 63,-11-3-483,9-3-1153,-14-2 2156,1-7 0,-2 5 0,0-2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6:45.5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186 62 22509,'-18'-33'1014,"4"5"-852,11 28-67,0-1-50,0 1-62,0 2 6,0 0 5,-2 5 6,1 1 17,-3 5-11,0 2-1,-2 4-5,0 2 12,-1 1-12,0 2 0,-1 1 5,0 0 1,1 0 5,0 1 11,1 0 1,0 0-12,3 1-5,0 0 5,3 1 0,1 0-5,2 0-12,1 0-11,2-2 0,3 1 6,3-2 22,0 1 1,3-2-1,0 1-11,1 0 0,0-1 5,1 1 1,-1 0-6,0 0 0,1-1 0,0-1-11,-1-2-12,0-2-44,1-3-90,-2-3-83,3-2-113,-1-5-185,3-2-426,1-4-1292,2-6-1447,4-3-4710,-3-4 8413,-2 0 0,-9 6 0,-4 2 0</inkml:trace>
  <inkml:trace contextRef="#ctx0" brushRef="#br0" timeOffset="790">487 514 22184,'14'-15'364,"2"2"-257,5 10-18,2 0-10,1-1-1,0 0-28,1 0-5,1-1-22,0 1-7,-1-1 18,0 1-17,-1 0-17,1-1 11,-4 1 0,1-1-28,-4 1-22,0-1-84,-3 1-84,-2 0-84,-1 2-119,-3 0-178,-1 2-246,-3-1-432,-1 1-655,-2 2-841,-2 0-1377,1 3-633,-1 0 4772,-1 0 0,0-2 0,0-1 0</inkml:trace>
  <inkml:trace contextRef="#ctx0" brushRef="#br0" timeOffset="1049">702 342 16191,'-5'-9'4660,"1"2"-3720,4 7 472,0 0-1378,1 16 0,3-3 5,2 15-22,3-7-1,0 2-4,2 0-46,-1 1-50,0 0-123,-1-1-202,1 0-365,0-1-726,0-3-1323,0-1-661,0-3-4581,-1-3 8065,-2-3 0,-3-5 0,-1-2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7:02.7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 23668,'33'-6'34,"-4"0"-40,-12 6-16,1 0-40,-1 0-72,1 0-124,0 0-145,1 0-207,1 0-366,0 1-575,0 0-1227,0 1-661,-2 1-4285,-3 0 7724,-3-1 0,-7 0 0,-1-2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7:00.7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0 126 20744,'30'27'616,"-3"-6"-414,-14-16-29,1-1-10,1-2-40,2 0-21,1-1-46,1 0-23,0-1 6,0-2 1,1-1 16,0-2-17,-1-1-6,2-1-16,-2 1-6,2-1 23,-3 1-6,0 0 28,-3 0 17,-2 1 44,-2 0 23,-3-1 6,-1 2 0,-2-1-9977,-3 1 9621,0-1 2117,-1 0-469,0-1-121,-1 0-185,-1-2-166,-2 1-490,0 0-2804,-3-2 155,1 2 457,-3-1 526,1 1 339,0-1 62,-2 2 546,0 0 575,-1 1 420,-1 2 573,-2 1 110,-1 2 171,1 0-133,-1 1 316,2 2-110,0 2 211,1 1 40,1 1-393,2 1-498,0 1-354,2 1-441,-1 1-222,2 2-512,0-1-366,1 2-500,0-2-25,2 2 126,0-2 106,1 2 166,1-1 2,0 1 154,0 1 70,0 0 177,0 1-5,2 0 17,2 0-237,2 0 23,2 1-125,0 0 23,2 0-135,1 0-56,1 1 103,2 2 189,-2 0 207,2 2 168,-1 0 211,0 0 98,-2 1 188,0 0 203,-2 0 31,-2 0 142,-2-1 151,-1 1 114,-1 0 149,-2 0 47,-1 1 50,-2 0 5,-1 0 25,-3 0 62,-1-2 29,-1-1 42,-1-3-49,-1-1 48,-1-3 112,1-2 16,0-3 177,0-4-53,1-1-334,0-2-670,0-2-317,0-1-543,0-2-610,-1-3-532,0-2-523,0 0-260,0-1 120,2 0 375,1 1 1440,1 1 0,3 3 1,1 1-1</inkml:trace>
  <inkml:trace contextRef="#ctx0" brushRef="#br0" timeOffset="1177">732 191 21058,'21'-47'862,"-4"10"-705,-17 36-67,0 1-90,-1 0 12,-1 2 21,-2 1-5,-1 4 6,-2 2 5,-1 1-11,-1 3 17,-1 1 0,0 2-9876,-2 0 9957,1 3 2104,-2-1 7600,0 2-5196,-1-1-4589,1 1-34,0 0 17,2 0-2293,0-1 18,1 0 22,3-1 2241,0-1-4,3-1-1,1-1 6,2-3-6,0 0 11,2-3-5,1-1 28,2-1 16,3 0 23,1-3 40,2 0-1,2-3-6,3 0-21,2-2-24,2-2-21,2-2-6,0-3-6,0 0 6,-1-2-6,0 0 0,-2 0 11,0-2-5,-2 0 6,-1-1-1,0 1-5,-2-2-6,-1 2 6,-1-1-17,-1 1-6,-2 1-11,-1 1-11,-1 0 12,-1 2-12,-1 1 0,0 0-23,-1 2-27,-2 2-62,1 1-39,-2 1-85,0 1 180,0 3 40,0 1 10,0 3 23,0 2 0,-1 0-6,1 3 0,-1 0-11,1 2 11,0-1-5,1 0 16,3 0 1,1-2-1,3 0 6,1-3 6,2-1 27,0-2 18,1-1-1,1-3 12,1 0-1,1-1-38,1-1 5,0-2-12,2-2 1,0-2 17,1 0-17,0-2-6,-2 2-11,1-1 5,-1 1 12,-3 2 0,-1-1 39,-3 1 17,-3 0 0,-2 1-12,-2 0-5,1-1-22,-3 0-1,1-2-5,-2 0 0,0-2-16,0-1-12,0 0 6,0-3-29,-2 0-5,-2-1 12,-2-1-12,0-2 5,-1 1 1,-1-2-6,1 1 0,-1 1 0,1-1 5,-1 2 1,2 0-17,-1 2-6,2 0-17,1 3-33,1 0-73,1 3-168,0 0-196,2 4-129,0 1-129,0 1-151,0 1-297,1 2-783,2 2-1256,3 2-2851,0 1 6100,-1-1 0,-2-2 0,-1-2 0</inkml:trace>
  <inkml:trace contextRef="#ctx0" brushRef="#br0" timeOffset="1706">1378 427 20621,'28'78'342,"-5"-14"-191,-17-58 50,-1-1 40,0-3 78,-1-1 80,0-1 15,-1 0-39,0 0-78,0-1-95,0-2-79,0-2 6,0-2-23,0-1-5,1-2 5,-1-1-16,1-1-17,0-1-17,1 0-6,0-1-33,1 0 0,0 1 0,2-1 11,0 1-6,0 0 0,1 0-5,0 1-28,0 1 11,1 1 0,-1 0 6,1 2 5,-1 1-11,0 2 0,-1 0-11,-1 3-1,-1 0 7,0 1-1,0 1 1,-1 2 21,1 1-27,0 1 11,0 2 11,0 1-11,0 2-5,0 0-1,0 1 1,0 1-12,-1 0 17,0 1 0,-1-2 0,-1 1 0,0-1-39,0 0-57,-1 1-72,-1-1-100,0 1-124,0-1-129,-1 2-185,0-2-291,0 3-426,0-1-862,0 1-919,0-1-935,0-1-370,1-1 4509,0-3 0,-1-3 0,1-2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7:02.9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1 116 15849,'2'9'4184,"-1"-1"-3495,-1-8 2408,0 0-3057,57-18-18,-33 12-16,44-14-6,-45 17-12,-1 2-49,-1 0-124,0 1-196,-4 1-291,-1 2-594,-3 2-1434,-3 4-2167,-3 1-3137,-3 1 8004,-2-1 0,-2-5 0,0-2 0</inkml:trace>
  <inkml:trace contextRef="#ctx0" brushRef="#br0" timeOffset="3456">711 159 20453,'39'-23'616,"-5"4"-454,-19 19 6,1-1-33,2 0 10,1 1 7,3-2-24,3 1 24,1-1 5,5 0 0,2-2 17,6 0 5,2-1-353,6-1 326,2 0-18,3 0-16,5-1 5,3 0-804,1 0 810,2 0 17,1 0-12,-1-1-27,1 2-29,0 0-16,1 0-29,-1 1 1,1 2-6,0-1-23,0 3 12,-1-1-6,0 2-11,-3 0 23,-3 0-492,-4 0 469,-5 0-221,-6 2 221,-3 0 285,-7 1-291,-5-1 763,-5 0-785,-6-1 514,-4 1-559,-4-1 168,-5 0-398,-1 0-218,-2-1-167,-1 1-394,-4 1-1315,-2 2-3579,-7 1-1401,-2 2 7377,0 0 0,7-4 0,3 0 0</inkml:trace>
  <inkml:trace contextRef="#ctx0" brushRef="#br0" timeOffset="4564">474 611 18986,'37'-39'1092,"-4"6"-823,-17 28-40,1-2-44,0 1-6,3 0-33,0-1-17,3 2 5,0-2-22,2 2 6,0 0-18,0 1-27,0 1-17,-2 1-28,-1 1-22,-2 0-23,-3 2-5,-2 1 10,-2 2 1,-4 3 45,-1 1 16,-3 1 34,-2 2 39,-1 0 7,-2 2 16,-4 3-18,-2 1-21,-7 2-23,-4 1-34,-3 2-16,-3 0-6,-3 1-11,0 0-1,0 0 7,0 0-12,2-1 0,2-1-5,3-2-1,3-2-10,2-2 5,3-1-6,3-2 1,2-2 5,3-2 16,1-2 7,1 0 22,1-1 50,1 0 50,3-2 74,1 0 44,4-1 17,3 0-34,2-2-50,3 0-44,4-4-52,1 0-21,3-4-23,-1 0-11,2 0-12,-2-1-33,0 2 0,-1-1-5,-3 2-1,-3 1 12,-2 1-6,-3 1-6,-3 0-11,-1 2-16,-4 0-35,-1 1-77,-1 0-113,-1 0-1209,0 0 609,-1 2-441,0 1-969,0 3-1160,0 1-4363,1 0 7791,0 0 0,-1-3 0,0-2 0</inkml:trace>
  <inkml:trace contextRef="#ctx0" brushRef="#br0" timeOffset="5142">1271 482 22313,'7'37'202,"0"-4"-124,-6-16-5,1 0 5,1 1 1,-1 1 10,1 1-16,0 1-6,0 0 6,-1 1 11,1 1 11,-2 0 17,0 2-5,-1 0-12,0-1-17,-1 1 1,0-2-7,-2-1 12,-1-3 6,1-1 0,-1-3-6,1-2 33,-1-2-16,2-2 28,-1-2 0,0 0-17,1-2 33,0-1 12,1-2 33,1-1 24,-1 0 312,1-1-100,-2 0-314,2 0-62,-2-1-22,-1-1 11,1-2-22,-3 0-11,1 0-1,-3-1-21,0 0 16,-3-1-6,0 0 12,-1 0-18,-1-1 7,-1 1 5,-1 0 0,0 1 5,0-1-5,2 0 0,1 1-11,1 0 17,3 0-40,2 1-16,2 1-29,1 0-55,0 0-51,2 0-72,0 1-79,0-2-152,0 1-128,0-1-224,0 1-482,0 0-1081,0 1-1473,0 0-4794,0 1 8670,0 0 0,0 1 0</inkml:trace>
  <inkml:trace contextRef="#ctx0" brushRef="#br0" timeOffset="5672">1335 482 21825,'16'-29'869,"0"5"-595,0 18-33,0-1-62,3 0-39,1 0-56,2 0-11,0-2-11,2 2-6,1-1 0,3 2-12,1-2 1,1 2-6,3-1-16,2 1-1,3-1-5,0 0-6,3 0 12,0 0-18,2 0-5,2 0-308,-1 0 303,3 2 16,-2-2-6,1 1 7,-3 0-18,0 1 6,-2 0 11,-3 1 0,-1 1 1,-4 0-7,-2 0 1,-4 1-17,-4 0 11,-3 1-6,-3-1-5,-4 1 302,-2 0-397,-3 0-107,-2 1-196,-4 0-112,-1 0-56,-1 0-146,-3 3-447,-2 1-1194,-4 5-1187,-4 1-6280,0 1 9371,0-1 0,6-5 1,3-2-1</inkml:trace>
  <inkml:trace contextRef="#ctx0" brushRef="#br0" timeOffset="6156">1658 546 21590,'19'33'213,"-3"-3"-157,-13-16 5,0 2-10,-1 1-7,0 1 12,-1 1-16,0 1-6,0 1 0,-1-1-12,0 0-5,0-1-6,0 0 0,-1-1-11,-1-1 6,1-2-1,0-1-5,-1-3-11,1-2 0,1-3-17,0-1-11,0-2 0,0-1-7,0-1-497,0 0-247,1-1-710,1-2-1340,2 0-667,0-2-3651,2-1 7158,-1 1 0,-1 2 0,-2 1 0</inkml:trace>
  <inkml:trace contextRef="#ctx0" brushRef="#br0" timeOffset="6576">1938 611 15479,'2'0'2795,"0"1"-1333,-2-1-1310,-55 17 27,36-8 11,-42 14 1,49-14-1,0 1-28,0-1-22,0 0-17,0 0-39,1 0-39,2-2-39,2 0-12,2-1-33,2-2 50,2 0 45,0-2 67,2 1 107,0-1 56,4 1 56,0-1 0,4 0-40,1 0-67,3 0-84,3-1-55,3 0-29,1 0-34,2 0-16,1 1-6,0 0-27,1 0 16,-2 0 11,1 1-6,-1-1 12,-1 0-11,-1 1-1,-2-1-5,-3 1 17,-1-1-11,-3 1-23,-2 0 6,-2-1-12,-3 1-27,-1-2-17,-1 1-40,-1 0-94,0 0-118,0 0-213,1 1-315,0 0-457,2 1-1010,-1 1-991,1 1-3830,-1-1 7135,1-1 0,-2-2 0,-1 0 0</inkml:trace>
  <inkml:trace contextRef="#ctx0" brushRef="#br0" timeOffset="7308">2283 697 21657,'8'52'230,"-2"-8"-169,-6-32 12,0-1-23,0-2 18,1-1-17,0-1-6,0-2-12,0-2 12,0-1 28,-1-1 246,0 0 745,2-1-834,-2 0-51,1 0-67,0-2-67,0 0-17,1-3-17,0 0 0,0-3 0,1-1 0,0-1 1,1-1-7,0-1 12,1-1-6,0 0 0,0 0-5,2-1 0,-1 0-18,2 0-4,-1 1-7,2 0-5,0 1 6,1 2-1,0 1 1,0 1-6,-1 1-6,0 3-5,-1 1-6,0 1 6,-2 0 0,1 1 0,-1 1 5,0 0 12,0 2 11,-1 1 11,0 2 11,0 2 6,-1 0-1,1 2 1,-1 0 6,0 1-12,0 0 6,0-1 5,1 1-11,-1-3 0,-1 2 12,2-2-6,-3-1 5,2-2 0,-1 0-5,-1-2 11,1 0 6,-1-1-1,1 0 12,-1 0 22,1-1 12,1 0 10,-1 0 29,2 0-34,0-1-11,1-2 0,1-2-29,1-1-4,0-2-7,4-1-22,-1-1-5,2-1-6,1 1 0,2 0 0,-1 1-11,1 0 5,-1 2-11,-2 2-5,-1 2 5,-1 1-11,-2 2 11,-1 0 6,-1 0 11,-1 2 0,1 3 0,-1 1 11,0 3 1,0 2 32,-2 3 12,0 0 12,-2 3 16,0 0-12,-2 1 13,0-1-18,0 2-11,0-2-22,0 1-17,0-3-6,0 1 0,0-4-5,0 1-12,1-3 6,0-1-28,-1-1-28,2-3-50,-1 1-91,1-3-133,0 1-163,1-1-263,0 1-431,0-1-897,1 1-1753,0 0-4845,0 0 8682,-1 0 0,-1-2 0,-2-1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7:05.365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65 79 24934,'6'-42'-3294,"-1"9"2101,-5 31-213,-1 1-142,0 0 661,1 3 981,0 2 147,0 3-1355,0 2 824,0 2 35,0 2 405,0 1 425,0 1-108,0 1-653,0 0-169,0 1 325,0 0-1,0 2-63,1-1-18,0 2-40,1 2 8,-1 0 23,1 2 5,-2 1 58,2 1-40,-2-1 150,0-1-22,1-2 53,-1-2 32,1-2-58,-1-1 59,0-1-138,1-3 96,-1 0-161,0-3 139,0-1 1,0-1-38,0-1 49,0-1-64,0-2 80,0-1-56,1 0-359,-1-1 196,1 0-366,0-1-282,0-1 1752,1 1-568,-1-1 778,1 0-1,-2 0 434,1 0-294,0 0 365,-1-1-643,0-2-1444,0-1 10,0-1-776,0 0 880,0 0 1,0 2-1,0 2 1</inkml:trace>
  <inkml:trace contextRef="#ctx0" brushRef="#br0" timeOffset="396">0 423 25291,'35'-43'380,"-4"8"152,-12 33-459,1 2-178,0 0-42,1 1-89,-1 2-102,-1 2-204,0 3-285,-3 0-325,0 2-66,-2-1 38,-1 2-198,-2-1 99,-2 1-76,-2-2 64,-2 1-33,-2-1 387,-1 1 343,-1-3 327,-1 0 414,-2 0 700,-2-1 672,-4 0 894,-3 0 529,-3 0-256,-2 1-259,-3-1-354,0 0-267,-1-2-824,0-1-562,2-2-824,2 0-377,2-1-36,2 0 80,5 0 82,1 0 107,3 0 142,2 0 125,0 0 132,4 0 72,-1 0-54,3 1 0,-3 0 0,-1-1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7:20.447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1084 28 26814,'-17'-15'-5887,"1"2"4333,6 14 3652,-1 0-636,-1 1-488,-1 0-97,-1 0-302,0 1-269,0-1 1551,0 0-217,1 1-1433,0-1-129,-1-1-115,1 0-153,-1 1 86,1 0 108,1-1-139,-1 1 141,0 0-105,0 0 83,0-1 50,-1 2 141,0-1-71,1 0-90,0 1 45,-1-2-180,0 0 109,1 1-109,-1-1 58,1 1-133,0-2-22,1 1-30,1 0 36,0-1 15,1 0 90,1 1 37,0-1-92,1 1 243,-1 0-166,1 0 276,0 0-110,0 0 244,1 0-70,1 1 38,-1-1 63,1 1-186,-1-1 194,2 0-186,-2 1 27,1-1-94,-1 1 75,1 0 24,-1 1 141,0 0-65,0 0 48,0 0-39,0-1-64,1 0 32,1 0-255,0 1-114,1-2 40,0 1-171,0 0 148,2-2-36,-1 1-131,1-1-471,1 0 152,0 1 34,1-1-1683,0 1 153,0 0-135,0 1-27,0 0 256,0 2 376,1-2-413,-1 2 332,1-1 933,-1 1 623,1 1-142,0 2 86,-1 1 147,0 3-76,0 0 524,0 3-322,1 0 517,-1 3-542,1 0 88,-1 2-35,1 2-99,0 1-20,0 2-62,0 1-48,0 2 142,-1 1-58,0 0 99,0 1-9,0-1-49,0 0 95,0-1-48,0 0 48,0 0-55,0 0-9,0 1-46,0-1 45,-1 2 7,0 0 44,-1 0-4,1 0 5,-1 0-3,1-2 19,0-1 3,0-1-77,0-1 36,0-2-135,0 0 99,0 0-39,-1-1 110,0 0 6,0 0-4,-1 0 76,1-2-73,-1 0 161,1-2-121,1-3-32,-1 0-107,2-2-78,-1-2 15,0 0 53,0 0-54,-1-1 64,1 1-7,-1 1 180,1 0-113,-2 1 129,1 0-25,1 0-172,-2 1 248,2-2-290,-1 1 109,0-1-206,1 0 124,-1-1 51,0 0-65,0-1 320,-1 0-253,0 0 447,0-2-116,0 0 280,0 0-60,0-3 9233,1 0-5948,0-2-4634,1 0-385,0-1-304,1-1 205,-1 1-424,0 0 70,1 1 1590,-3 1 0,1 1 5,-1 0 6,1 1 1,-2 0-7,1 0 6,0 1-5,0-2 0,1 0 5,0-1-11,0 0 0,0-1 5,1 0-5,0-1 17,0 0 34,1-1 823,-1 1-801,0-1-23,-1-1-22,0 0-22,-2-1 10,-1-1-10,0 0 0,-1 0 5,0-1-6,-2 0 1,0-1-12,-2 0 1,0-1 10,-2 1 1,0 0 0,-3 0 5,1-1-6,-1-1 7,-1 0-12,-1-1 0,1 0-12,-1-2 24,0 1-12,0-1-12,1 0 7,1 0-12,2 0-33,2 1-34,2 1-84,2 1-96,2 2-167,1 0-281,2 1-548,1 1-516,1 1-1164,3 0-936,4 0-4436,1 1 8312,3 0 0,-6 0 0,-1 1 0</inkml:trace>
  <inkml:trace contextRef="#ctx0" brushRef="#br0" timeOffset="626">825 437 26115,'10'-27'-2941,"-2"6"1961,-8 21 2014,0 0-414,0 1-2156,0 1 438,0 2-67,2 1-761,-1 2 754,2 2-83,-2 2-481,2 3-104,-1 1 1640,0 2-34,-2 0 485,1 1 170,0 0-19,-1 0 135,0 1-331,0-1 173,0 1-180,0-1 35,0-2-143,0 0-22,0-1 1,0-1-53,0-1 49,0-1-66,0-2 0,0 0 0,0-3 0,0 0 0,0 0 0,0-3 0,0 0 0,0-1 0,1 0-409,0-1-270,1 0 586,0-1 435,1 0 577,1 0-29,0-1 505,1 1-1053,-1-1 1,-1 0 0,-2 0-1</inkml:trace>
  <inkml:trace contextRef="#ctx0" brushRef="#br0" timeOffset="1154">1062 502 26570,'11'2'-1384,"-1"-1"922,-10-1 924,0 0-185,2-15-1724,-3 11-653,0-12 1091,-5 16 1022,-1 2 679,-3 0 100,0 2-43,-3 2-33,-2 1 1171,-1 1 867,-3 2-563,0 1-1630,-3 0-328,2 1-171,0-1-301,3 1-99,1-1 18,2 0-8,2-1-78,2-1-84,2-2 47,1 0-128,2-2 61,0 0-25,2-1-10,1 0-135,0-1 143,1-1-396,0 0-187,1-1-350,0 1-66,0-1 158,0 0 43,1 0-451,1 0 1407,1 1 60,2 0 696,0 0 430,1 0 121,1 0 39,1 1-103,0-1 721,1 2-1564,0-1 438,2 2-689,1 0 191,1 0-69,1 1-38,1-1 216,1 0-33,3-1 187,0 0 136,2 0 170,-1-2 43,1 0-39,-1-1 55,-1 0-56,0 0-77,-3-1 15,-1 1-186,-2-1 31,-2 0-109,-3 0-14,-1 0-55,-3 1-350,-1-1 254,0 1-1069,-2 0 150,0 1-1139,-1 1 357,1 0 1238,-1 0 1,0-1-1,0-1 1</inkml:trace>
  <inkml:trace contextRef="#ctx0" brushRef="#br1" timeOffset="1692">588 1104 19882,'22'-16'661,"-2"2"-482,-6 12-17,3-1 6,2 1 6,2 0-12,3-1-16,4 1-34,2-1-23,5 0-10,1-1-18,5-1-16,1 0-255,2 0 233,-1-1-18,0 1-10,-3-1 5,-2 1-11,-2 1-1,-4 0-27,-3 2-78,-4 0-130,-5 1 31,-5 1-483,-4 0-192,-5 0-134,-1 0-213,-4 2-689,0 1-649,-4 2-4420,-1 1 6996,-1 0 0,1-3 0,1-2 0</inkml:trace>
  <inkml:trace contextRef="#ctx0" brushRef="#br1" timeOffset="3177">804 1320 18022,'2'49'986,"0"-7"-722,-3-31-18,1 2-39,-1-1-16,0 1-40,1-2-34,0-1-16,-1-1-11,1-1-12,-1-1 1,1-1-12,0-2-17,0 0-5,0-2-6,0 0 6,0-2 2162,0 1-2196,1-5-16,0 0-7,0-4 12,1 1-11,1-1 0,0-1 0,2-1 0,0-1-12,0 0-5,2-2 6,1 2-6,0-1 17,1 1-6,-1 1 11,1-1 1,-1 2-7,1-1-4,-2 2-18,1 1 6,-2 0 0,1 1-11,0 0 5,-1 1 1,1 0-1,-1 2 17,1-1 6,0 1 5,1 1 1,1 0-1,1 1 1,0-1 10,0 1-5,-1 0-5,1 1-1,-3 0 6,2 1 0,-1 2-6,1 2 12,-2 3 11,2 2-12,-2 1 12,0 0 6,1 1-12,-2 0 0,0 0 0,0 0-5,-1-2-1,0 0 12,0-1-6,-1-1 1,-1-1 10,-1-2-5,0-1 16,-1-3 29,0 1 44,0-2 1177,-1 1-1115,1-2-101,0-1-67,1-3 0,0-3-17,2-2-11,0 0-11,3-3-23,0 0-22,3-2-11,2-1 0,3 0 0,2-1 28,1 1 11,0 2 16,-2 3-4,-1 2-24,-1 3-4,-3 3-24,-2 1 12,-2 1 23,-2 1 22,0 2 27,-2 3 29,0 3 11,-1 2 11,1 2 12,0 2-12,-1 0-5,1 2-1,-1-2-5,0 0-17,1 0 1,-1-2-7,1 1 6,-1-1 12,0-1-23,1-1 0,-1 0 5,0-2-16,0-1-11,0-1-34,-1-1-73,1 0-157,-1 0-178,0 0-260,-1 1-334,1 1-437,-1 1-942,0 2-767,0 1-3920,0 0 7124,0-2 0,0-4 0,0-2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7:24.3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21433,'38'5'174,"-6"-1"-146,-16-4-17,1 0-11,1 0 0,2 0-39,0 0-12,0 0-44,1 0-62,1 0-89,-1 0-135,-1 0-196,0 0-347,-3 0-482,-1 1-874,-3 1-514,-3 1-186,-4 3-997,-2-1 3977,-2 0 0,-1-2 0,-1-1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7:24.5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29 16678,'6'8'5831,"0"-2"-5713,-6-6-40,66-17-44,-39 13-18,52-13-10,-56 15-12,-1 1-27,-1 0-74,0 1-145,-2-1-292,1 1-525,-1 0-1245,-2 2-1298,-1 0-4739,-3 1 8351,-3 1 0,-5-2 0,-3-1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7:32.54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57 133 26330,'-32'-13'-2939,"7"3"1960,25 10 1958,1 0 732,2 0-1360,2-1 57,4 0-200,1 1-179,5-1 790,4 1-22,3-2-675,5 1-712,4-2 677,2 0-211,5-1 187,3-1 88,5 0-23,2-2 34,4 0-47,1 0 31,2-1-96,2-1 96,1 2-130,0 0 40,-3 1-49,-2 1-49,-1 0-11,-4 1-33,-2 0-9,-5 1-13,-2 1-41,-5 1 7,-5 0-49,-3 1 5575,-4 0-5384,-4 0 0,-3 1 0,-4 1-1534,-3 0-886,-2 0-60,-3-1-22,-1 1 2205,-1 0-78,0 1-129,-3 1-281,-2 4-671,-5 0-1591,-3 3-1473,-4 1-2588,0-1 7108,2-2 0,6-4 0,3-3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7:33.5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65 21909,'16'-17'432,"-1"2"-270,-2 11 12,2 0-17,2-1-34,2 0-17,0 1-27,1 0-23,-1 1-28,-2 1-17,-2 1 0,-1 1-11,-3 0-5,0 0 5,-2 2 0,-1 1-6,-1 2 17,-1 0-11,0 2 0,-2 0 6,0 2 22,-1 1 0,-1 1 11,0 1 6,-1 1-12,0 2 23,0-1 17,-1 3 11,-1-1 11,-3 2 1,-1 0-12,-3 1-6,-1-1-5,0 1-12,-2 0-10,0 0-12,0-1 6,0-1-23,0 0 6,-1-2-11,2 0-23,0-2 23,1-2 6,1-1 5,0-1 5,3-2-5,-1-2-11,1 0 5,2-1 18,-2 0-24,2-1 7,0 0-12,0 1-5,0-1-6,0 0-6,1 0 0,1 0-5,0 0 6,1-1-7,0-1 12,0 0 12,1-1 55,1 1 50,1 0 57,3-1 44,3 1-33,2 0-27,5-1-58,2 0-38,4-1-6,2-2-17,2-1-11,1-1-5,0 0-18,0-1-5,-1 1-5,-1 0-1,-1 2 6,-3-1-11,-2 1-12,-3 1-5,-2 0-72,-3 1-102,-3 0-135,-1 0-167,-3 1-184,-1 0-231,1 0-426,-2 2-978,0-1-1324,0 2-4755,-1 0 8402,-1-1 0,1-1 0,-1 0 0</inkml:trace>
  <inkml:trace contextRef="#ctx0" brushRef="#br0" timeOffset="1234">539 259 19115,'4'31'582,"-1"-3"-380,-4-17-12,1 1-39,0 0-27,0 1-12,0-1-17,0 0-17,1-2 0,0-1 1,1 0 5,-1-3 5,2-1 29,-2-1 44,0-2 40,0-2 72,-1 1 489,1-1-293,0 0-55,1 0-96,-1-1-157,1-2-89,0-3-56,1-1-6,0-4 6,2-1-6,-1-1 6,1-2-17,0 0 0,1-1-6,0 0 1,1 0 10,0 1-5,1 0-5,1-2-1,0 2 6,-1 1-6,1 1 12,0 1-12,-2 1 1,1 1-1,-1 2 17,-1 1-11,-1 1-11,0 2 0,0 0-28,-1 1 22,1 1 0,0 0 6,1 1-11,0 0-1,0 1 6,1 0 6,-2 1 17,2 0-6,0 3 0,0 1 0,1 2 17,-1 3-6,0 0 0,0 3 6,0-1-23,-1 3 6,0 0 0,0 0 0,0 0-11,0 0 17,-1-2-6,0 1 5,0-3 23,-1-1-22,0-2-1,-1-1 1,0-2 0,-1-1 27,-1-3 51,0 1 90,0-2 67,1 1-6,-2-1-56,1-1-73,0-1-94,1-3-1,0-1 0,1-4-5,0 0 27,1-2-33,1-1 0,1-2 0,1 0 17,0-1-17,1 1-6,1-1 6,0 3-22,0-2 22,2 3-6,-1 0 6,1 2-5,0 0 5,-2 2 0,0 2 0,-2 1-11,0 2 11,-3 2-12,1 0-10,-2 2 33,1 1-16,1 3 5,-1 3 16,1 2-27,0 1 22,0 2 1,-1 0 4,1 1 1,-2 1 17,1 0 5,-1 1 11,1 0 1,-2-1-6,1 0-6,-1-1 0,0 0 11,0-1-21,0 0-23,-1-1 16,2 0-44,-2-2 22,0-1 5,1-3-16,-1-1-11,0-1-1,0-1-17,1-1-38,0-1-73,-1 1-185,1-2-258,-2 0-391,1 0-2292,0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17:58.6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73 22105,'46'3'869,"-22"-6"-768,11 21 5,-27-14-5,0 2 935,48 33-941,-30-22-17,42 29 54,-26-19 0,0 1-1655,5 11 1,-1 1 1536,0-9 0,-3 0-466,20 27 542,-58-55-62,-1 0 684,9 4-611,-8-4-29,5 2 3147,-10-5-3219,1 0 0,-1 0 0,1 0 0</inkml:trace>
  <inkml:trace contextRef="#ctx0" brushRef="#br0" timeOffset="1331">603 30 15883,'-5'-16'3797,"2"4"-3573,-9 10-61,5 2-18,3 2 1076,-24 30-599,-20 43-560,7-20 56,-11 28-6,34-61-2737,-37 53 2899,28-40 409,-35 38-503,44-57 94,-36 59-1020,37-55 813,-17 40 135,33-59 150,0-1 2666,1 1-2962,-2 1-5,0 0 173,-13 10-208,8-6 1245,-9 5-1249,13-8-7,3-3 85,0 1-79,0 2-56,0-2 90,0 4-23,-1-2-5,-2 5-39,0-1 16,-3 7 23,3-8 599,2 0-605,0-4-1949,3-3 1938,-13 15 0,8-11 0,-8 10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7:31.482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44 73 25632,'-18'-36'-8612,"5"6"5761,13 28 3141,0 1-117,0-1-57,0 1-34,0 0-20,0 4-1350,0 0 2153,0 4-8,1 2-1143,1 3-85,2 1-158,0 3-92,1 0 96,0 3-51,0 1 121,-1 2-1,1 0 350,0 2 50,-1-1 191,1 1 67,-1-2-79,0 0 124,-1-1-146,0 0 69,0-3-103,-1 0 19,1-3 9,-1-1-87,0-1 22,1-2-122,-1-1 4,-2-1 161,2-1-95,-2 0 282,0-1-169,0-1 279,0 0-40,1-1-195,-1-1 189,1 0-509,-1-3 491,0 1-267,0-2 126,0 1-165,1-1 1372,-1 0 245,2 0-1256,-5 0 1,3 0 0,-3 0 0</inkml:trace>
  <inkml:trace contextRef="#ctx0" brushRef="#br0" timeOffset="446">1 396 26174,'22'-53'-2612,"-2"10"2026,-3 39 2344,0 1-949,2 1-512,1 2-177,0 0-94,1 2-204,-2 1 476,-1 3-368,-2 2-1282,-3 0-70,0 1 65,-3 2-263,-1 0-90,-2 1-128,-2 1 0,-2-1 491,-1 0 537,-2 1 362,0-2 311,-3 1 673,-2-1 577,-3-1 767,-2-1 533,-2-1-25,-3 0-42,0-1-8,-4-1-312,2 0-378,-2-1-516,1-1-510,1-1-418,2-1-397,2 0-180,1-2-368,0 1 198,3-1-58,-1 0 95,3 0 49,1-2-316,2 1 60,2-1-811,1 1-600,0 0 278,1 1 366,2 0 1480,1 0-490,1 2 288,-1 1 0,0-1 1,-2-1-1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7:40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0 161 18677,'30'-10'712,"-5"2"-454,-15 8-6,1 0 0,1 0-39,2-1-40,3 0-44,2 0-23,2-1-11,3 0-11,1-1-11,2 1-17,1 0-11,1 0-6,2-1-11,0 2 0,1-1-5,1 0-1,0 1 0,0-1-5,1 0-11,-1 0-1,0 2 1,0-2 5,0 2-5,0 0-6,-2 0 11,0 0-5,-2 0 5,-1 0 6,-1 0-1,-1 0-4,0 0 16,0 0 5,0 1-10,-2-1 27,-1 0-11,-2 0 6,-2 0-11,-1 0-1,-2-1-10,0 1-1,-1-3 0,-1 2-10,2-1-12,-2 0-6,0 0-11,0 0-11,-2 1-5,-1-1-23,-3 1-34,-1 0-5,-3 0-17,-2 0 11,-1 1-2660,-1 0 1428,-1 0-342,-2-1-156,-2 1-7,1 0 203,-1 0 357,0 0-38,0 0-515,2 1 1831,0 0 0,2-1 0,0 1 0</inkml:trace>
  <inkml:trace contextRef="#ctx0" brushRef="#br0" timeOffset="554">947 10 20431,'19'-5'448,"-2"1"-348,-6 8 1,1-1 0,1 2-11,1-1-18,1 0 1,0 0-11,1 0-17,0 1-12,-1-1-5,0-1-5,-1 2-7,-1-2 24,0 1-29,-1-1 0,-1 1 6,1-1-12,-3 1 7,1-1-12,-2 1 11,0-1-28,-1 0 23,-1 0-1,0 0-5,-1 0 6,-1 0-6,0-2 5,-3 1 12,1 0 45,-2 0 61,1 0 85,-1 0 50,-1 0 16,-1 2-28,-3 0-66,-3 2-52,-1 1-32,-4 2 4,-2 0-4,-2 1-7,0 0 6,-3 2-11,1-1 12,-2 1-24,1 0 7,-1 0-23,0 1-28,0 0 0,2-1-11,1-1-12,2 0 6,2-1-11,2-1-39,2-2 17,3-1-40,3-4-39,2 1-78,1-1-118,1 0-207,1 0-324,1 1-663,2 0-1690,2 1-4184,1 0 7365,-2-1 0,-1 0 0,-2-2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7:49.8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0 177 21584,'3'-30'510,"3"5"-252,6 23-17,5-1-34,3 0-16,5-1-35,3 0-21,3 0 27,4 0-11,2 1-27,4 0-1,3 0-358,1 0 308,5 0 5,1 1-5,5-1-585,2 0 568,3 0-17,0 0-22,2-1 0,-1 1-17,1 0 0,-1 0 5,0-1-5,-2 1 17,-3-1 5,0 1 6,-3-1 17,-4 1-6,-1-1-212,-3 1 229,-3-1-17,-3 1-5,-4 0-1,-4-1-10,-5 1 303,-6 0-287,-4 0 591,-6 1-574,-4 1 233,-3 0-294,-3 1-354,0 0 18,-4 0-175,-2 1-268,-5 3-572,-5 3-1124,-4 4-1330,-4 1-4708,0 0 8518,4-3 0,8-3 0,6-4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7:50.4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 69 24357,'-5'-38'-22,"2"7"33,3 33 6,1 0 22,-1 2 17,3 2-11,-2 1 16,2 2 12,-2 2 0,2 1-6,-1 2 11,0 2-10,-1 2-7,0 3-16,1 1-6,-1 0-11,0 0-5,-1 2-1,1-1 12,-1 0-12,2 0 0,-2 0 6,1-2-5,-1 1 22,1-3-17,0-1-17,1-1 17,0-2-28,0-2 23,1-3-12,-1-2 6,0-2-6,0-2 23,0-3 16,-1 0 28,0-1 180,-1 0 0,1 0-163,0 0-34,1 0-33,0-2-5,1 0-6,-1-3-12,0 2 1,1-1-6,-1 1-39,-1 0 16,0 1-16,0 0-23,-1 0 12,1 1-40,-1 0-5,0 1-95,0-1 72,0 0-39,0 0-28,0 0-45,0 0-38,0 0-57,0 0-112,0 0-179,0 0-213,0 0-432,0-1-939,0 1-1312,0 0-73,0-1-2722,0 1 6307,0 0 0,0 0 0,0 1 0</inkml:trace>
  <inkml:trace contextRef="#ctx0" brushRef="#br0" timeOffset="416">51 305 12494,'-7'-4'4828,"1"1"-3786,6 3 2542,0 0-3539,5-19 33,2 12 52,7-15 32,2 19 34,1-1 17,2 1-22,3 1-12,0-1-28,3 2-28,1 0-16,1 1-57,0 0-11,0 2-5,-3 0-17,-3 1 16,-3 2-5,-3-1 11,-4 2 12,-2 1 38,-2 0 18,-2 0 33,-2 2 22,-1 0 23,-2 1 5,0 0-5,-4 1-17,-1 1-22,-5 0-12,-3 1-21,-3 0-7,-2 1-27,-5-1-12,-1 0-11,-2-1-11,0-1 11,-1-1-17,2-1-11,0-1 5,3-1-10,3-2 16,2-1 0,2-2-11,3-1-17,2 0-16,2-1-34,2-2-57,1 0-105,2-3-220,2 1-329,0 1-359,1-1-622,4 2-1585,1-1-4984,3 2 8300,0-1 0,-3 2 0,-2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7:48.0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321 56 18431,'18'-18'1720,"-4"3"-1295,-13 11-89,-1 1-67,0 0-67,0 0-46,0 0-38,0 1-34,-1 1-56,-1-1-45,0 2-16,-3-1-46,1 1 23,-3-1 28,-1 1 6,-2 0 16,-2 1 12,-3 1-12,0 0 12,-1 2-6,-1 0 11,0 0 0,1 1-5,-1-1 16,0 2-11,0-1 12,1 0-1,0 0 6,1 0 6,0 1-6,2-1 5,0 1-33,1 0 17,0-1-6,3 0-5,0 0 5,2 0-11,1 0 6,2-1-12,1 1 12,-1 0 5,3 0-11,0 1 6,1 0 5,0-1-6,1 1 12,0 0 11,3-1-11,0 1 22,2-1-5,1 0 5,1 0 11,1-1 2,1 0-13,2 0-6,1 0 7,1 0-1,2 0 0,1 0 6,1 0 5,1-1-22,2 0 6,-1 0-12,3 0-11,-2 0-5,0 0 0,-1 1-6,-2 0 0,-1 1 16,-2 1-16,0 0 6,-1 1 0,-1 1-12,-1 1 6,-2 0 0,-1 1 0,-1 1-6,-2-1 6,0 2 6,-1 0 0,0 0-1,-2 0 1,0-1 16,-1-1-16,0 0 16,-2 0 12,0-1-6,0 1 28,0-2 17,0 1 5,-3-1 17,0 0 12,-2-1-12,-1 1 17,-1-1 0,0-1 5,-2 1-5,-1-2-16,0 0-7,-1 0-16,-1-2-6,0 0-11,0-1 0,1 0 6,0-1 11,0-1 11,2 0-12,-1 0 1,2 0-28,-1 0 0,2-1-12,-1 0 1,2-3-12,0 1 1,-1-3-1,2 2 1,-2-3 10,2 1-22,0 0 6,1-2 0,1 2-6,-1-2 0,1 0 1,1 1 4,0-1-16,1 0 12,1 0-7,0 0-5,0 0-5,0 0 5,0-1 0,0 2 11,1-2 11,1 1-16,0-2-1,1 1 1,0-1-12,0 0 12,1 0-6,1-1 11,0 0-11,1 0 0,0 0 0,0 0-11,0-1 11,0 1-6,0-1 12,1-1-6,-1 1-6,2-1 1,-1 1-12,1 1 11,-2 0 1,0 1-18,0 1-10,-1 1-29,0 1-16,0 1-29,-1 1-21,0 1-57,-2 1-34,1 0-38,0 1-57,-1 0-61,0 1-84,0 0-130,0 0-223,1 1-336,0 0-656,2 0-985,-1 2-280,2 1-3563,-1 1 6632,-1 0 0,-1-2 0,-2 0 0</inkml:trace>
  <inkml:trace contextRef="#ctx0" brushRef="#br0" timeOffset="891">687 250 19451,'1'32'526,"1"-5"-363,-2-17-1,0 1-22,0 0-17,0 0-28,0-1 0,0 0-11,0 0-11,0-1 6,0 0-29,0 0-16,0-1 5,0-1-6,0-2-10,0 0 5,0-1-6,0-1-11,0-1 12,0 0 5,0 0 17,0-2 67,0 2 1815,0-2-1888,-1-4 0,0 0 0,0-4-16,0 2-6,1-2-1,-1 1-16,1-3 0,0 0-11,0-1-6,2-1 1,1-1-7,3-2 6,2-1 1,1 0-7,2 0 1,1 0 33,1 2-28,-1 0 12,0 2-1,-1 0-22,1 3 22,-2 0-22,0 1 6,0 1-12,-2 0 6,1 2 28,-1 1-5,0 0 10,-1 1-16,-1 1-11,-1 1 5,0 1 6,-1 0 5,0 1-5,-1 2 22,0 2-22,0 1 11,0 2 0,-1 0-11,1 1 0,0 0 16,-1-1 6,0-1-5,0 0 16,-2 0-22,2-2 0,-1 1 0,0-1 6,0 0-6,0-1 6,0-1-1,0 0-5,0-1 6,0-1 5,-1 0 17,1 0 17,0-1 11,-1 1 33,2-1 18,0 0-6,1-1-12,3-1-33,2-1-22,2-2-1,2-2-16,2 1-6,0-1 1,1-1-18,0 1 12,-1-1-1,-1 0-5,-1 2-5,-3 2-7,-2 1 1,-1 1-17,-1 2 6,0 0 11,-2 0-6,1 1 11,-1 1 34,0 3-22,0 1 11,0 3 16,-1 3 6,1 1 23,-2 2 5,1 3-11,-2 0-11,1 3-11,-1-2-1,0 2-10,0-2-1,0 0-11,1-1-11,0-2 0,0-1-33,0-2-35,0-1-77,0-3-152,0-1-218,0-2-381,0-1-494,0-2-1074,-1-1-1295,1-1 990,-1-1 1,0 0-1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8:05.1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39 186 16426,'-10'58'185,"1"-8"-6,9-35 62,0 0 50,0 0 11,0-1-33,0 2 0,0-2-17,0 0-17,0 0 1,-2-1-17,0-1-29,0-1-11,-1-2-11,1-1-28,0-1-17,-1-2-22,2-1-17,-1-2 28,2 0 56,0-1 963,0-1-1075,0-2-17,0-1-5,0-5-12,0 1 6,0-2 0,0-1-11,2-1 0,0-2 5,1-2-5,0 0 22,1-3-5,1 1 0,1-3 10,1 0 18,1-1 28,2-1 6,-1 0-7,2 0-5,-1 0-17,-1 1-5,1 1-12,-1 1-5,1 2-6,0 0 1,1 3-12,-2 1-6,1 2-11,-1 2-11,0 2 0,-1 2-5,2 2 5,-1 0-12,1 2 7,0 1 5,0 3 5,-1 1 12,1 5 11,-1 3 11,-1 2 12,-1 3-1,-1 1-5,-2 2-6,0 1-5,-2 1-6,0-1 5,-2-1-5,0-1-11,0-2 11,0-2-11,0-3-11,0-2-1,0-2-5,1-3 11,-1-2 23,1-2 162,-1-1-78,1 0-18,1-3-38,0 0-34,1-5-6,1-1-5,1-3 0,1-3 0,1-1 0,1-2-6,1-1-11,1 0 5,2-2-5,2 0-5,0-1 5,2 0-6,1 1 12,2 0-6,-1 3 0,-1 3 0,-1 1-11,-3 5 11,-1 2 0,-2 3 11,-2 3-6,-1 1 7,0 4 21,0 2 6,-1 5 29,0 2 4,-1 4 7,0 2-6,-2 1-17,0 2-12,-1 0-16,0 1-22,-1 0 11,-1-1-6,1-1-11,-1 1 17,1-2-28,-1-1-17,0-3-28,0-2-62,0 0-89,1-3-135,0 0-179,0-2-201,0 0-220,1-2-357,1-1-695,1-2-706,1 0-504,1-3-3287,1 0 6491,-1-1 0,-2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8:06.4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153 72 23976,'2'-40'499,"0"8"-443,-2 32 0,0 0-17,0 2 22,0 1 23,0 3 6,0 2-6,2 3-11,-1 3-6,1 3 0,0 3-5,-1 5-6,1 3-11,-2 5-17,1 4 0,-1 4 0,0 2-5,0 2 21,-1 0-264,1-1 231,-2-2 0,1-2 6,1-1-11,0-3-1,0-2 12,0-2-17,0-3 0,0-2 11,0-3-11,0-3 238,0-2-216,2-4 6,-1-3-6,1-1 6,0-3-16,-1-1 10,0-2-5,0-1 5,-1-2 23,1 0 213,-1-2 229,1 0-465,-1-1-16,0-2-6,0-2 0,0 1 5,0-1 1,0 0 0,0-1-29,0 0 6,0 0-16,0 0-34,0 0 5,0 0-33,1 1-23,0-1-16,0 0-34,1-1-45,-1 1-51,0-1-61,1 0-72,0-1-18,-1 1-5,2-1 34,-1 1 0,-1 1-46,0 1-100,-1 1-124,1 1-133,-1 1-157,0 0-220,-1 0-458,0 0-342,-2 1-134,-1 0 55,-1 1 584,-1 0 474,0-1 147,0 1-5,-1-1-74,1 0 919,-1 0 0,-1-1 0,1 0 0,-1 1 336,0-3 896,0 2 11,-1-1 298,1 0 201,-1 0 67,1 0-106,0 1-219,-1 0-274,1 0-241,0 0-168,1 0-151,0 2-96,1-1-39,1 0-67,0 1-66,2 0-97,1 0-83,0 0 520,2 0-598,0 2 21,0 1-5,0 1-11,2 1 11,0-1-22,1 0 5,1 0-17,1 0-11,0-1-11,1 1-22,1-1-17,1 2 0,1-1-1,0 1-4,0 1 4,0 0-4,1 1-1,-1 1 17,1 0-11,-1 1-1,1-1-10,-1 1 0,1 0-1,-2 0 13,1-1 4,-2 0-5,0-1 11,-1 1-6,0-1 1,-1 0-12,-1 0 6,0-1-6,-1 1 6,0-2 5,0 0 12,-2-1-6,0-2 0,0 1-6,-1-1-5,1-1 11,-1 0-17,1-1 95,-1 1 443,0-1-543,1 1 89,0-1-101,-1-1 1,0 0 10,0-2-10,0 1 5,0 0-6,0 0-16,-1-1 33,0 1-11,-1-1 6,1 1-18,-1 0 7,1 0-1,0-1-5,-1 1 28,1-1-40,0 0 7,0-1-7,1 0 1,0 0 5,0-1-11,0-2 11,1-1-11,2-2 0,1-2 11,4-1 1,1-2-24,2-1 18,1 0-17,1 0-12,-1 1 1,0 0-62,0 3-34,-2 1-72,0 3-73,-3 1-101,0 1-163,-2 3-263,-1 0-442,-2 2-1115,0 2-2744,-2 3-3972,0 2 9063,0 2 0,0-4 0,0-1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8:08.3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1 21427,'-6'30'690,"1"0"-533,5-7-51,1 1-16,-1 1-12,1 1-5,-1 0 5,0 1-5,0-1 0,0 1-6,0-1-11,-2-1 0,2-1-5,-3-3-23,1-2 5,-1-3-5,0 0 6,1-2-17,0-2 16,0-2-10,2-1-7,-2-2 40,2-2-33,0 0-6,-1-3 16,1 1-16,-1-1 0,1 0 5,0-1-5,0 1-17,-1-1 6,1 0-18,0 1-4,0-1-52,0 1 7,0-1-40,0 0-89,0 1-79,2 0-241,0-1-258,2 2-346,-1-1-550,1 1-542,0 0-617,0-1-448,-2 0-1412,1-1 4683,-2 0 0,0 0 0,0-1 0</inkml:trace>
  <inkml:trace contextRef="#ctx0" brushRef="#br0" timeOffset="586">227 173 6546,'11'0'3803,"-2"1"-2274,-9-1 6341,0 0-7613,8-19-10,-6 14 16,7-13-23,-10 18-32,-1 0-52,1 0-44,-2 0-16,0 0 4,-2 3 29,-1 2 22,-3 3 6,-2 2-22,-2 3-17,-1 2-6,-1 3-11,-1 0-6,1-1-17,-1 1-10,2-1-24,1-1 12,1-1-5,1-1 5,0-1 5,2-3-16,1 0 17,0-2 5,2-2 0,1 0-5,2-3-1,0 0-10,2-2 5,1 0 140,0-1-163,2 0 12,0 0-17,3 0-5,-1 1 16,0 0-6,2 1 7,-1 2-1,0 0 0,2 1 0,0 1 0,0 1-5,2 0-12,-1 0 1,1 0-6,1 1 5,0 1 6,1 0 6,0 0 5,0 1 6,1 0 5,-1-1 6,2 1 6,-1-1 10,1 1 18,-1-1-6,1-1-6,-1-1-5,0-1-11,-1-1-6,-1-1-6,0-1-16,-2 1-6,-1-2-17,0 0-5,-1-1-1,-1 1-5,-1 0 0,-1-1-11,0 2-34,0-1-56,0 0-111,-1 0-175,1 1-240,1 0-409,0 1-953,1 0-1797,0 1-4935,0 0 8721,-2 0 0,0-3 0,-2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8:16.4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64 178 15687,'-36'-17'806,"8"4"-487,32 17-16,1 0-23,0 1-28,2-1-17,1 1 23,1-2 16,0-1 28,2 0 13,-1-2-13,2 0-16,-1 0-40,1 0-33,0-1-34,0-1-22,0-2-17,-1-1-23,-1 0-27,1-2 5,-3 1-5,1 0 16,-3-1 40,0-1-6,-2 0 11,-1 0-22,-2-1 5,0-1-11,-1-1-16,0-1 5,-2 0-27,-1 2 10,-2 0 0,-1 1-17,-1 1-5,-1 1-28,-1 1-28,1 3-6,-1 1-28,0 1-5,0 4-12,-1 2 6,-1 4 23,-1 3-1,0 3 6,-2 1-6,2 1-22,-1 2 17,2 0-6,2 0 12,2 0-6,2 0 5,1-2-11,3 1-5,0-1-1,2-1-27,1-1-40,4 0-56,3-2-106,2 1-174,2-3-257,3-1-437,2-1-700,4-1-729,0 0-487,3-2-3388,-1 0 6424,-4-2 0,-9-2 0,-4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8:16.8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366 108 20078,'-76'-2'498,"14"4"-313,53 13 5,1 3 46,1 1 4,0 3 7,0 3-18,1 2-83,1 4 6,0 1-23,2 2-12,0 2 18,1 3-18,2 1-16,0 2-28,0-1 0,0 1-28,0-4-12,1-2-5,1-3 6,0-3-6,1-4 5,1-2-5,-1-3-39,0-4 28,0-3 0,-1-5-6,0-2 28,-1-2 23,0-3 22,-1-1-163,1-1-251,-1-4-247,-1 0-420,0-6-711,-2-1-1227,0-1-3736,0-1 6671,1 2 0,1 5 0,1 3 0</inkml:trace>
  <inkml:trace contextRef="#ctx0" brushRef="#br0" timeOffset="181">0 625 20033,'56'-31'-41,"1"0"0,-5 3 0,-8 5-357,-12 12-414,0 1-689,0 1-701,0 1-531,-2 2-3792,-3 1 6525,-5 1 0,-11 2 0,-4 1 0</inkml:trace>
  <inkml:trace contextRef="#ctx0" brushRef="#br0" timeOffset="615">710 237 22071,'-58'-46'68,"23"0"-12,-1 86 28,25-21 17,1 4 11,0 1-11,1 3-23,1 0-16,2 3 0,1 0-1,3 2 18,1 1-12,0 2-6,1 0 1,0 1 0,0-2-1,1 0 6,0-3 1,0-1 4,0-1 1,1-2-6,-1 0-16,0-2-6,0-1-6,-1-2-11,1-3 5,-1-2-16,0-2-6,0-3 12,0-2 10,0-3 12,0-2 11,0-1-11,0-3-286,0 0-89,0-5-157,0-1-169,0-3-274,0-2-442,0 0-779,0-3-986,0 0-4183,0 0 7320,0 2 0,0 5 0,0 2 0</inkml:trace>
  <inkml:trace contextRef="#ctx0" brushRef="#br0" timeOffset="850">366 646 23159,'47'-31'22,"1"1"0,33-22-38,-54 42-35,-2 2-66,0 2-186,-3 2-234,-1 1-299,-2 2-390,-3 4-595,-2 1-721,-2 4-611,-3 2-3709,-1 0 6862,-2 0 0,-3-5 0,-1-2 0</inkml:trace>
  <inkml:trace contextRef="#ctx0" brushRef="#br0" timeOffset="1350">840 625 18280,'63'-2'1518,"-10"0"-1020,-45 1-72,1-1-73,0 2-29,0-2-55,-1 0 0,1 0-5,0 0-46,-1 0-10,1-1-40,-1 0-12,0-1-16,0-1-22,-1 1-6,1-2 0,-2 1 11,1 0 17,-2 0 17,-1-1-34,-1 2 23,-1-2-29,0 1-16,-1-1 6,-1-1-23,1 0 0,-1-1-6,-1 1 0,-2 2-16,-1-1-17,-1 1-12,-3 1-10,0 1-12,-2 0-11,-1 2 0,-1 0-11,-1 1 0,0 2 11,-1 2-6,1 2 0,-1 4 6,0 1 0,-1 3 0,1 1 23,-1 0-23,1 2 11,1 0 0,-1 0-28,3-1 29,1 1-7,2-1 6,3 0 1,1 1-7,2-2 6,2 0-5,0-1 11,3-2 11,3 0 0,3-3 0,2-1 11,3-3-22,2-1-12,3-1-16,1-2-50,2-1-79,1 0-180,2-2-217,0-1-314,1-2-438,-1 0-850,0 0-1138,-2 0-6554,-1 0 9588,-5 0 0,-8 3 1,-4 1-1</inkml:trace>
  <inkml:trace contextRef="#ctx0" brushRef="#br0" timeOffset="1640">1356 539 23159,'-38'32'330,"5"-2"-212,22-13-18,1 0-21,1 0-12,1 0-17,2 1-5,2-2 17,1 0 11,3 0-6,-1-3 6,3 1-17,3-2 5,2-1 6,3-2 12,2-1-6,4-4-17,2-1-17,4-2-34,3-3-10,3-3-68,2-2-101,-1-2-128,1 0-196,-1 0-253,0 0-442,-2 1-862,1 1-1217,-2 0-4575,-3 3 7847,-4 0 0,-9 2 0,-5 1 0</inkml:trace>
  <inkml:trace contextRef="#ctx0" brushRef="#br0" timeOffset="2052">1765 0 24475,'-15'98'336,"3"-13"-241,12-51 0,0 0 0,0 3 0,0-1 6,0 1 1,0-1-2,0-1 12,0 0 0,0-4-11,-1 0-17,0-3-28,-1-2-17,1-1-22,-1-1 11,0-3-11,1 0-11,-1-2-1,1-1 1,0-1 5,1-3-5,-1-1-12,1-4-16,0-3-23,0-1-11,0-3-17,0-1-17,0 0-924,0-1 594,0-2-106,0 0-258,0-4-455,1 0-855,-1-2-1356,2-2-4857,1 2 8307,-1 0 0,-1 4 0,0 2 0</inkml:trace>
  <inkml:trace contextRef="#ctx0" brushRef="#br0" timeOffset="2398">1528 388 23741,'42'-27'445,"0"0"0,32-18-215,-47 36-62,-1 0-45,1 0-56,-2 0-16,2-1-34,-1 0-6,0 1 11,0 0-44,0 2-23,-2 2-50,-2 0-73,-1 3-135,-3 0-178,-2 2-230,-2 3-409,-2 1-880,-2 5-1764,-2 3-4890,-2-1 8654,-2 1 0,-2-7 0,-1-1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4:13.6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182 0 22184,'-19'2'28,"1"1"-11,4 4-17,3-1 17,-12 5-6,11-5 28,-13 8-28,15-7 23,-11 5-28,13-6 5,-4 4 6,9-5-34,-2 6-11,5 0 33,0-3-5,7 6 28,17-5 0,-4 1-11,9-2-6,-12-5 34,8 3-22,-6-1-7,5 2 1,-7-1-6,-2 1 12,-1 0 5,-1 2 17,-2 1 5,-1 0 12,-2 1 10,-2-1 1,-1 1 11,-1 0-11,-2-1 0,-1 0 5,0 0-5,-1-1 17,0-1-1,-1 0-5,-1-1 11,-3 0-16,0 0-12,0-1 0,-1 0-11,-1-1 6,0-1 5,-1 0-5,-1-1 10,0 0-16,-1 0-5,0-1-6,-1-1-23,-1 0 12,-1-1-12,0 0-5,-1 0 5,0 0 12,0-1-17,2-1 11,0-2-17,2 0 6,2 0-12,2 0-22,0 0-50,3 1-134,1 1-203,1 2-4362,0-1 2077,3 1-1041,1 0-3193,1 0 6923,0 0 0,-3 0 0,1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8:15.4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10 161 14751,'1'52'756,"0"-8"-459,-2-31-39,0-1-40,0-1-61,-1 0-62,1-1-11,0 0-22,-1-2 0,1-2 27,0-2 90,0-1 152,1-2 1574,0-1-1816,0-4-72,0-2 5,2-5 1,-1-1-1,3-2 6,-1-1 0,2-2 6,1-1-12,1-1-5,2-3 11,1-1-17,2-2 12,0 0 5,1-1-12,0 2 1,1 3 11,0 2 0,-1 3 0,-1 4 6,-2 4-17,-1 3-12,-1 2 12,-2 3 11,-1 1 28,0 3 6,-1 4 22,0 4-12,0 3-10,-1 3-6,-2 3-28,0 1-17,-1 1 6,0 0-17,0-1-17,-1-1 0,1-2-83,-1-2-85,1-3-134,0-2-163,2-3-168,1-1-207,2-4-241,1 0-280,-1-2-296,1-1-343,1-1-1937,1-1 2139,-1-1 1815,-1-1 0,-2 1 0,-3 1 0</inkml:trace>
  <inkml:trace contextRef="#ctx0" brushRef="#br0" timeOffset="372">441 118 13603,'-33'89'336,"6"-15"-218,27-57 33,2 0 56,1-1 23,2-2 72,2-2 28,0-1 24,3-3 43,-1-2 12,2-3 50,-1-1-5,0-1-56,1-3-57,-1-3-94,2-3-68,-1-2-22,1-2-29,-2-3-4,2 0 11,-2-1 22,-1-1 50,-2 1 22,-2 0 1,-2 1-17,-2 1-34,0 1-28,-2 0-33,-2 3-6,-1-1-34,-3 2-16,-2 1-18,1 1-38,-1 2-12,-1 3-38,1 0-29,-2 2-39,1 3-67,0 2-135,1 3-207,2 1-353,-1 1-543,3 1-583,1-2-570,2 1-1777,2-2 1698,0-1 2649,0-1 0,0-3 0,1-1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8:41.5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336 72 22515,'-17'20'644,"2"0"-482,8-1-16,2 2 5,-2 1-22,2 1-17,0 2-6,0 2-11,1-1 0,2 1 1,-1 0-1,2 0 11,0 1 1,1 0-1,0 1-11,0 1-11,0 0 0,0 3-5,0-1-7,0 2 1,0-1-28,0-1-17,0 0-6,-1-3-10,0 1-1,-1-2 6,0-1-6,-1-2-6,0-1 18,-1-3-1,-1-3 6,1-3 1,-1-2-1,0-2-11,0-3 11,2-2 11,-1-1-17,2-3 6,1-2-117,0 0-69,1-1-111,0-2-151,0-2-151,0-2-230,0-3-426,1-1-968,2-4-1602,2-2-4807,2 0 8604,-1 1 0,-2 8 0,-2 3 0</inkml:trace>
  <inkml:trace contextRef="#ctx0" brushRef="#br0" timeOffset="919">271 51 19692,'-3'-29'498,"-1"8"-319,-4 24 0,-2 2-11,0 3-33,-1 0-18,-1 4-33,1 0-28,-2 2 6,1 4-12,-1-1 1,0 5 5,-1 0-28,1 3-6,-1 0-11,0 1 6,1 1-6,1-1 6,0-2 0,2-1-12,0-2 12,1-2 0,1-3-6,1-2 0,1-3 1,2-2-7,1-2 12,2-3 22,0-1 51,1-1 1859,0-2-1870,0-2-23,1-1 5,0-2-5,1 0 0,0 0 0,1-1 6,1 1-28,1-2-12,0 0-5,1-2-6,0 0 11,2-1-5,0-1-6,1-1 12,0 0-12,1-2 11,0 0 6,1-3 0,0 0 17,0-1 6,-1 0 21,1 0 24,-1 1-1,-1 1 0,0-1-5,-1 3 5,1-2 6,-2 3 5,0-1 0,0 2-5,-2 1 6,0 2-12,0 1-11,-2 0-22,1 2-12,-2 1-16,1 1-17,-1 1 5,-1 1-11,0 0-5,1 1 5,-1 0-5,0 1 11,0 0-6,1 0 0,2 0 11,-1 0 1,2 0 5,-1 0 5,1 0-10,2 0 10,-1 2 7,1 0 10,1 3 0,0 0 1,1 0-18,0 0 1,-1 2-6,1 0 0,-1 2-6,1 1 1,-1 0-1,0 2-5,1-2 5,-1 3 1,1 0-6,-1 1 5,1 1 6,-1 1 0,0 1 0,0 1-6,0 0-5,0 2 6,0-1-12,0 0 11,-2 0-11,0-2-5,-1-1 5,0 0 0,-1-2 1,1 0-1,-2-3 0,1 0 0,-2-3 0,1-1-5,-1-2 0,0-2-6,0-1-17,-1-1 17,0 0-6,0-1-151,-1 0-145,1-2-364,0-1-729,-1-3-2408,2-3-5736,0-1 9539,1 0 0,-2 4 0,0 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8:40.4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 51 21377,'16'-28'554,"-3"6"-526,-12 22-11,-1 0 50,0 1 29,0 2 28,0 2-12,0 3 33,-1 3 1,0 2-1,0 4-10,-1 1-18,0 4-10,-1 1-18,1 2 35,0 3-29,-1 0-11,2 1 0,-1 1-28,0-1 11,2 1-11,-1-1 6,1 0-23,0-2 0,1 0-5,0 0-12,2 0 0,0-2 1,2 0 5,0-3-6,2 0 1,-1-2-7,0-2 1,1-1 0,-2-3 11,0-2-17,-1-2 0,0-3 1,-2 0-12,0-3 5,-1 0 12,0-1-6,-1-1 6,1-2 5,-1 2-66,0-2-393,0 1 45,1-3-163,0 1-184,0-1-281,-1 1-486,2 0-791,-1 0-834,1 0-3445,0 0 6576,1 0 0,-2 0 0,0 1 0</inkml:trace>
  <inkml:trace contextRef="#ctx0" brushRef="#br0" timeOffset="468">0 590 17932,'55'-57'852,"-9"10"-588,-34 41-18,-1 1-16,1 0-23,-1 2-6,0 0-44,1 1 0,-1 1-11,2 0-23,-1 1 5,1 1 1,0 1 6,1 2 10,-2 2 18,1 0-1,-1 1-5,-1 1-23,0 1-16,-2-1-29,1 1-21,-2 0 10,1 1-11,-3 0 12,0 0 22,-1 1-6,-1-1 45,-3 1 45,1 0 39,-2 1 23,-1 0 5,-2 0-40,-2-1-44,-4 0-33,-2 0-46,-2 0-10,-2-1-18,-2 1-5,-1 0-16,-1 0-18,-1 0-5,-1-2-6,0 1 11,1-3-10,1 0-7,1-1-16,1-1 5,0-1-5,2-1-11,0-1-12,2 0-27,2-1-35,2 0-100,3-1-218,2 0-264,3 0-1523,0 0 324,6 0-934,0 0-3619,5 0 6430,-1 1 0,-4-1 0,-1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0:23.634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1694 204 17165,'-18'-25'1210,"4"5"-941,14 19 207,0 1-291,1 0 28,1-1 28,4 0-40,0 0-44,5 0 213,19-1-275,-12 1 353,30 0-241,-28 1 443,30 1-471,-27-1 247,35 2-303,-30-1 247,39 0-264,-36-1 96,45-1-140,-40 0 89,52-5-129,-47 3 118,54-7-78,-52 6 100,53-6-111,-53 6 128,47-1-118,-52 4 12,45 1-67,-47 2 72,48 2-50,-47-2 45,49 2-56,-48-3 11,46 4-17,-47-3 23,50 0-23,-49-1 6,57-1-17,-52 0 11,8 0 0,0-1 11,-6 1 6,7-1 0,0-1-5,-6 2-1,5-1 1,0 0-7,-9 1 57,46 0-50,-52 0 89,44 0-79,-44 0 57,49-2-51,-45 1-5,53-3-40,-52 3 12,53-1-1,-54 3-16,47 1 11,-50 0 34,45 2-12,-47-2-16,41 3-6,-42-3 0,40 0 0,-40-2 11,43 0-6,-42-2 35,46-3-24,-43 1 18,50-7-23,-48 5 0,54-8-11,-52 7 12,57-7-12,-55 8 14,6-1 0,0 1-3,-7 1 29,54-4-12,-54 5 61,55-3-61,-56 4 34,58-3-57,-56 4 23,7 1 0,-1-1-5,-4 2 5,51 0-17,-54 2 17,48 2-22,-51-1-6,45 4-6,-49-5 73,45 5-22,-46-4 129,46 3-102,-45-5 108,47 1-130,-46-2 68,48-5-96,-48 2 45,44-6-61,-46 5 16,48-4 6,-45 6-39,53-3 0,-50 3 11,58-1 11,-55 2-17,8-1 1,0 0-1,-6 1 23,9 0 0,-1 0 0,-6 1-9,7 1 0,0 1 4,-10 1-1,54 6-6,-61-5 35,37 1-7,-47-3 158,27-2-130,-33 0 46,25 0-74,-27 0-16,22 0-17,-24 0 34,27 0-46,-27 0 24,17 0-1,-22 1-11,12-1 11,-10 1-11,27-2 0,-22 0-34,22-3-10,-24 1-304,10-4 63,-17 3-1558,1-1 611,-10 3 1232,-12-1 0,7 3 0,-7-1 0</inkml:trace>
  <inkml:trace contextRef="#ctx0" brushRef="#br0" timeOffset="1650">3480 226 21668,'-29'-11'168,"3"5"-151,17 14 17,-4 3-1,-1 3-10,-3 2 5,0 1-6,-2 2 0,-9 10 29,-15 14-34,8-6 5,-2 3 1,0 0-52,8-6 29,-3 7 0,1-1 29,13-13 218,-13 24-113,20-33 196,-7 13-262,12-21 66,-3 4-89,6-10 128,1 1-89,1-4 751,1-1-813,0-2 6,0 0-17,0-2-11,0 1 0,0 1-11,0-2 0,0 2 17,-1-2-1,1 3-10,0-2-1,-1 1 6,1 0 0,-1-1 0,1 1 17,-1 0-34,-1 1 6,2-1-12,-2 0-16,2 0 0,-1 1-84,1-2 44,-1 1-89,1-6 146,0 4 16,1-9 6,0 7-61,2-7 38,-1 7-16,-1-7 6,0 7 5,-1-7 39,-1 7 34,-2-9-23,0 8 73,-4-11-50,3 10 67,-5-14-73,5 12 152,-8-12-124,6 13 157,-6-5-163,8 10 35,-1-1-85,4 4-22,-1 1 11,2 0 16,-3 4-16,1-1 96,-2 9-46,2-5 68,-5 15-90,3-12 78,-5 16-61,4-13 44,-6 17-55,6-15 106,-9 25-123,7-20 22,-11 30 0,10-28 35,-11 27-52,12-30 34,-5 18-50,10-26 50,-1 6-12,3-14 270,5 0-208,0-4 23,20-10-90,-9 2 85,33-17-108,-24 13 40,38-16-33,-34 17 61,42-10-67,-39 12-17,41-3 5,-43 8-61,31-3-39,-38 5-1014,11 0 213,-25 2 896,-12 9 0,1-5 0,-10 6 0</inkml:trace>
  <inkml:trace contextRef="#ctx0" brushRef="#br1" timeOffset="5532">58 1345 25513,'5'-13'-2226,"-1"3"1483,-4 10 1515,0 0-309,0 2-3043,1 0 1615,-1 4 132,0 3-440,0 2 541,0 3 2,0 2-506,-2 0 91,0 2 2238,-1 0-712,0 0 168,-1 2-219,1-2 31,-1 0-10,1-1-96,1-3-44,-1 1-73,-1 1 10,3-5-169,-1-2 98,2-10-11,3-8 0,-2 5 1,2-4-1</inkml:trace>
  <inkml:trace contextRef="#ctx0" brushRef="#br0" timeOffset="5748">15 1108 17115,'-8'-13'918,"2"3"-845,6 10-5114,0 0 3126,40-28-90,-26 24-1401,29-21 3406,-38 30 0,-2-2 0,-1-2 0</inkml:trace>
  <inkml:trace contextRef="#ctx0" brushRef="#br0" timeOffset="6183">101 1474 18296,'7'75'1200,"-1"-18"-976,-3-61-84,1-4-28,1-2-40,2-2 12,0-2-16,1-3-1,2-1 17,-1-2 0,4-2 5,-2 0 18,2 0 16,0 1 6,-1-1 22,0 1 22,-1 2-10004,-1 1 10389,-1 1 1288,0 3 125,-1 2-27,0 1 97,-1 2 168,-1 1-62,1 1-1596,-1 0-155,1 0 243,0 2 6,1 0 359,7 4-709,-5 5-922,11 19-935,-12-4-746,9 41 281,-13-33-32,4 29-10,-9-35-89,1 18 654,-2-22 856,-3 13 1216,1-22 789,-2 3 130,4-10-1158,2-1 1,1-1 0</inkml:trace>
  <inkml:trace contextRef="#ctx0" brushRef="#br0" timeOffset="6549">747 1345 22218,'-6'-37'263,"-1"8"-201,-2 28 10,-1 0-32,-1 2 4,-1 2 1,-1 3 45,-15 17-73,9-6 83,-27 33-32,27-25 172,-20 48-217,29-43-1,-3 29-11,17-39 17,3 2-5,2-10-9854,2-2 5580,0-2 5239,3-2 353,1-3 357,11-1 316,-4-3 318,18-6 131,-14 0-64,27-12-321,-26 7-1572,27-16 0,-40 20 1,8-7-1</inkml:trace>
  <inkml:trace contextRef="#ctx0" brushRef="#br0" timeOffset="6966">898 1539 11670,'3'4'2611,"0"0"-1738,-3-4-3392,0 0 5185,28 24-2688,-20-18 93,21 16-38,-28-24 1333,-1-2-516,0-1 0,-2-4-2627,-7-9-416,3 5 1351,-9-9 167,9 12 57,-11-12-327,10 12 508,-7-17-343,11 16 637,0-8 711,3 9 253,2 0 102,2 0 298,2-1 286,6-3 303,-1 2 437,13-10-79,-9 11-143,12-8-154,-14 11-180,21-1-459,-18 5-520,19 1-517,-20 5-425,23 6-421,-20-2-337,18 7-162,-22-8 792,13 7 0,-17-8 1,4 3-1</inkml:trace>
  <inkml:trace contextRef="#ctx0" brushRef="#br1" timeOffset="7466">1393 1280 25513,'22'26'-6748,"-4"-4"4475,-15-18 691,0 0 866,0-1 584,1-1 9962,0 0-5270,1-1-6641,1 0 1832,8-4-52,12-14 54,-5 5-106,10-18-276,-19 16 702,2-18-51,-9 18 57,-10-19-79,-1 23-62,-20-5 45,11 16-16,-10 5 33,9 4-17,-1 6 0,-2 1 40,0 2-35,-9 12 35,8-6 5,-17 31-34,21-27-9825,-7 37 6620,17-38 4509,8 25-460,5-35-611,21 11 408,-9-21 778,33 0 439,-26-7-1614,37-9 605,-36 2 459,38-15 634,-36 9-1247,28-13 0,-40 17 0,6-3 0</inkml:trace>
  <inkml:trace contextRef="#ctx0" brushRef="#br0" timeOffset="7949">1888 1323 22257,'-29'-5'101,"4"3"-6,14 7 23,-2 3 10,0 1 7,-3 3-6,1 0 268,-16 15-302,12-9 124,-24 41-186,30-34-10,-8 34-18,22-41-9836,10 12 5192,-1-22 5536,18-1 778,-14-10 973,21-16 345,-19 5-402,22-30-267,-21 22-1013,9-15 560,-14 15-831,1 1-758,0-1-1015,-1 0-345,0 1 414,0 0 259,0 2 241,0 0 112,-1 5 239,-2 2 40,-2 3 206,0 4 227,-4 6-987,-1 13-1029,-3-1 410,-4 25 60,0-18 22,-3 29-131,4-26-226,1 31-384,4-31 751,9 24 757,-3-31-940,14 10 336,-11-21 798,8 2 1,-12-7-1,1 0 1</inkml:trace>
  <inkml:trace contextRef="#ctx0" brushRef="#br1" timeOffset="8382">2297 1173 25632,'-85'52'2824,"13"-7"-1942,52-29-809,2-1-193,2-2 133,3-1-179,4-2-150,3-1 160,4 2-1366,20 1-353,-7-2-37,31 7 790,-22-10-33,25 13 69,-26-11 89,23 18 44,-26-15 558,8 8 195,-14-9 3,-2-1-857,-2-1-151,-2-2-167,-2 0 361,-2 0 620,-1-2 695,-11 4 1623,3-5 564,-22 0-434,16-6-495,-16-11-105,19 5-830,-3-10-795,13 11 398,15-9 1,-9 12 0,10-4 0</inkml:trace>
  <inkml:trace contextRef="#ctx0" brushRef="#br0" timeOffset="9166">2576 1345 21108,'15'0'555,"-2"0"-343,-7 1 1,-1 1 1,1-2-41,0 1-21,1 0-24,0-1-27,0 0 118,8 0-63,4-2-133,1 0 61,9-9-34,-16 3 157,12-13-117,-17 11 151,2-15-163,-8 14 135,-8-13-163,1 15 29,-17-4-62,8 11-6,-21 7 0,18 2 6,-20 17-6,20-9 118,-24 26-51,22-20-9909,-27 40 7721,30-34 4094,-10 29-248,23-35-515,15 17-931,1-20 25,45 8 1019,-20-19-1494,14-7 0,2-3 274,-2-3 4801,14-5 0,-2 0-12375,-18 2 6743,32-6 1,-64 13-1,-4 0 1</inkml:trace>
  <inkml:trace contextRef="#ctx0" brushRef="#br0" timeOffset="10099">3610 1022 22156,'-22'15'835,"6"-1"-634,18-10-33,1 1-22,1 0-40,3 2-33,0-1 0,0 0 112,12 4 39,11-1-163,-4-2 107,22-5-140,-28-5 56,24-6-56,-24 2 191,27-14-141,-26 10 213,20-19-212,-30 19 44,7-17-123,-13 16 33,0-13-21,-6 15-40,-5-5 0,-1 10 50,-19 1-28,12 3-50,-22 8 51,21-2 10,-17 15-21,17-10 16,-14 17 39,17-14-28,-9 16-11,13-16 22,-2 11-5,8-14-17,1 10-11,1-10 56,3 17-33,-1-17 10,4 18-5,-2-18 16,2 8-16,-2-11-6,7 7 1,-6-8 21,5 5-33,-6-7 23,2 4 38,-3-3 270,7 11-191,-3-4 369,14 26-335,-10-14 111,11 34-167,-11-24 39,-4 16 0,-2 2-96,-5-1-8,-8 8 1,-5-3-60,-7-18-224,-42 26 12,30-47-1591,-40 2-135,43-20 1944,-15-14 0,34 9 0,0-7 0</inkml:trace>
  <inkml:trace contextRef="#ctx0" brushRef="#br0" timeOffset="25666">6193 915 19176,'12'38'779,"-3"-4"-589,-14-17-27,1-1-23,0 0 5,1 0-16,0-2-12,2 1-5,-2-1-22,1-1-17,0 0-28,0-1-6,-1 0-17,1-2-5,0 0-6,1-2-5,0-1 33,0-1 34,1-1 33,0-2 550,0-1-460,0-2 6,0-4-191,0-1-28,0-12 17,2 5 17,2-18-28,-1 15-28,5-23 39,-5 20 5,7-24-16,-5 24 11,6-21 11,-6 24-22,8-15 17,-5 17 16,11-13-11,-9 15 40,17-11-35,-14 13 147,15-6-102,-17 10 7,14-1-63,-15 4 46,14 8-18,-14 0 124,9 20-95,-12-11 72,3 26-112,-8-23 62,1 19-44,-3-23 55,0 8-39,0-17 386,0 0-291,0-5 51,0-3-185,1-1-12,5-13 7,0 7-1,15-21-22,-8 16-1,20-22 1,-16 21-17,20-19 28,-22 22-33,12-6 10,-18 15-66,6 0 89,-9 7-12,6 11 7,-6-2 55,3 24-44,-7-16-6,1 28 11,-3-26-22,0 25 0,0-28-96,-4 16-16,1-22-650,-5 9 280,4-15-3971,-1 4 2414,4-9 2050,8 0 0,-5-2 0,5-1 0</inkml:trace>
  <inkml:trace contextRef="#ctx0" brushRef="#br0" timeOffset="27565">7183 592 23271,'41'-60'800,"-8"13"-660,-33 46 96,0 1-124,0 3 44,-2 1 1,0 3-11,-3 1-17,0 1-17,-1 3 28,-1 1 34,-3 9-85,2-3 236,-7 38-168,4-1-95,-1 6 50,-1 19-84,7-45 134,-4 49-134,7-52 50,-2 31-38,4-39 44,-4 27-68,3-25 29,-6 27-28,6-35 28,-8 17-56,7-25 22,-5 7-6,6-13 124,-2 1-67,3-3 117,0-2-129,1-1-16,0 0-28,-1-1-34,-2-5 5,2 2-5,-2-11 23,3 8-1,0-8-16,0 7-96,2-11 84,-1 10-10,2-10 32,-1 14 24,-1-2-1,0 5 11,-1 0-16,0 1-6,0-2-23,0 2-5,0-1-296,0 2 251,0-1 28,0 1-11,0-2-17,0 1-56,0-1 51,0 1-45,0 0 50,0 0-22,0 0 123,0 0-23,0 0-21,0 1 4,-2-2 1,-1 2 39,-5-3 11,3 2 23,-5-3-34,7 2 56,-3-3-84,3 3-17,0-1-5,2 3 83,0 0-55,1-1 0,0 1-23,-1-1 11,0 0-5,0 0 0,-1 0 11,-2-3 5,1 2-9836,-5-7 3453,4 5 7093,-5-10-400,6 8-280,-2-8 99,3 7 66,-6-13-73,3 10-1232,-5-13 472,5 15 74,-6-15 297,6 12 266,-5-13-134,7 17 47,-3-6 49,5 9 168,-2 0 217,2 3-162,1 1 2025,0 3-1448,0 0 34,0 3-112,0-1 23,0 1-51,0 7-224,0-4 25,0 12-1924,0-11 1463,0 14 0,0-13 0,4 18-249,-2-15-54,5 19-147,-4-17 96,4 16-70,-5-19 135,5 13-184,-5-16 60,4 7-40,-3-11-29,3 5 300,-4-6-11,3 2 121,-3-5-45,1 3 382,-1-4 88,1 2 289,-2-2 642,1 1-989,-2-2 985,2 3-1485,-2-2 383,2 1-588,-1 0 10,4 6 106,-2-4-642,5 6 1011,-5-6-1034,2 1 1617,-3-3-378,0-2 1094,-1 1-745,0-1 1225,-1 0 83,1-2-1069,0 0-161,0-2-77,2-2 210,-1 2-576,2-2 510,-4 5-1392,2-2 336,-2 3 1176,1 0 125,0 0-107,2 0-302,0 0-131,4-1 238,-2 0 417,11-7-227,-7 2-571,15-15-200,-11 8-123,24-25-69,-19 18-11,26-27-176,-25 28-304,22-22-122,-26 26 290,14-16 164,-19 19 54,8-9 42,-13 13-162,4-4 45,-7 9-129,-1 0-205,0 3 517,-1 0 168,-2 2-286,-6 14-245,1-3 149,-12 26 161,12-23 1,-3 7-1,8-18 1</inkml:trace>
  <inkml:trace contextRef="#ctx0" brushRef="#br0" timeOffset="29516">8474 548 22705,'-24'27'622,"4"0"-482,20-6-34,0 3-11,-1 2-22,-1 1-17,-1 1 6,-1-2 5,0 0 151,-1 19-39,1 11-123,-1-7-16,1 4-24,2-36-38,-1 10 16,2-16 23,1 2-6,0-10 34,0-1-28,0-2-213,4-1 45,-1-1-1008,3-1 279,-4 1-2453,0-2 785,-2 3 2548,0 1 0,0 0 0</inkml:trace>
  <inkml:trace contextRef="#ctx0" brushRef="#br0" timeOffset="30016">8754 613 21276,'-38'37'33,"1"1"1,-28 25-39,42-44 16,0 0-5,1-1 10,-2 0 18,1-2-6,0-2 62,-9 5 425,-11 3-313,13-6 297,-2-2-399,28-11 1,2-3-28,2 0-17,2-2-11,1-1 16,3-1 18,1-2 16,2 1 6,1 0-28,1 1-1,0 1-16,2 2-5,-1 0 66,15 5-94,-11-1 16,22 13-56,-24-6 17,11 11 0,-16-10 62,8 16-45,-9-15-1,9 16-27,-10-18-11,11 8 16,-10-12-179,11 4-72,-11-7-2757,10 3 337,-12-2 2677,4 5 0,-7-6 0,-1 3 0</inkml:trace>
  <inkml:trace contextRef="#ctx0" brushRef="#br0" timeOffset="30750">9336 441 24301,'-5'-30'280,"1"8"-101,4 27 0,0 3-44,0 4-12,0 2-22,0 2 17,0 3-12,0 2 74,-1 13 150,-3 37-263,0-20 22,-1 1 1,-1-1-28,0-9 95,-6 55-112,8-54 11,-1 8 0,0 0-23,0-7 1,-1 48-29,5-57 85,0 30-79,1-42 17,2 14-5,-1-26 10,3 6-27,-2-11-12,5 3 12,-5-8-1,1 2-16,-2-3 45,0 0-79,-1-1-50,1-5-6,0 0-694,2-12 273,-1 8-2822,2-12 1065,-2 13 2279,2-7 0,-3 12 0,1-2 0</inkml:trace>
  <inkml:trace contextRef="#ctx0" brushRef="#br0" timeOffset="31616">9120 1216 25163,'9'32'242,"-3"-4"-169,-2-18-23,-1 1 17,1 1-16,-1-1 16,-1 2-17,2-2-11,-1 2 90,5 11-95,-4-10 39,5 12-45,-5-18-12,1 4-21,-3-9 50,0 2-23,-1-4 280,-1 0-229,1 0 174,-1 0-320,2-1 67,-2 0 23,2 0-6,1 0-22,-1 1 22,1 0-11,0 0 0,-1 0-11,4 0 17,-4-1-18,3 1 12,-4 0 84,0 0-39,-1-1 50,1-2-67,-1-2 6,5-15-17,-1 7-28,7-16 22,-3 15 22,15-27-33,-10 20-16,14-27 21,-16 27 6,17-25-22,-12 23-17,27-29-5,-25 33-40,15-10-28,-22 23-621,0 6 223,-6 5-9332,-9 35 8197,0-21 0,-4 16 0,6-30 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0:57.2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106 112 20588,'-21'-61'1467,"4"13"-1187,17 46 409,0 2-521,0 3 11,0 0-22,1 5 6,1-1-23,1 3 16,1 1-4,-1 3 296,5 31-381,-5-18 90,2 50-118,-4-44 151,0 42-128,-2-44 111,0 32-100,0-40 107,0 21-146,1-28 44,0 14-72,1-18-1,0 12 1,0-13 22,0 9-6,-1-13-11,0 5 1,0-9 161,0 0-94,0-3 206,0 0-268,-1 0 5,-1 0-22,0 0-11,0 0 6,1-1-91,0 0 18,1-1-325,0-1 184,0 1-632,2-4 503,-1 3-844,1-5 766,-1 4-880,0-6 954,-1 6-270,-3-5 499,1 5-118,-4-10 269,4 8 101,-1-10 5,3 8 516,5-13-426,0 9 807,19-21-745,-11 19 240,19-13-285,-15 18 218,20-3-386,-16 8 67,22 3-118,-27 6 73,10 15-61,-18-7 128,-1 23-83,-6-18 290,-14 31-285,4-28 28,-18 21-78,11-27 112,-20 15-107,17-16-17,-33 16 12,30-21 44,-25 5-55,30-12-12,-11-8-6,16 1-21,-8-19-46,13 13-9769,-4-14 3035,11 18 7613,5-3 987,1 8-1282,10 3 0,-11 0 0,4 2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0:58.0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321 120 23926,'-25'-42'269,"5"9"-124,20 35 34,0 3 17,1 1-5,0 4-29,1 2-16,0 3 297,4 33-326,-4-18 74,2 37-118,-4-36 72,-5 40-106,3-33 81,-5 16 1,-1 0-59,1-8 39,-10 52-62,8-56 28,-10 54-67,10-52 17,-8 43-40,13-65 40,0 9-11,3-24 145,1 0-106,0-5-51,0-4-128,0-1-1312,-6-13 209,2 5-5345,-11-15-2531,5 13 9113,-2-2 0,7 10 0,2 1 0</inkml:trace>
  <inkml:trace contextRef="#ctx0" brushRef="#br0" timeOffset="883">170 34 19490,'8'-18'1181,"-3"3"-934,-4 15 285,-1 0-230,0 3 40,0 1-56,-2 4-79,-1 2-67,-1 1-28,-2 3 236,-11 25-298,7-15 84,-15 35-122,15-35 44,-10 18-6,11-22 392,-14 21-307,12-23 257,-11 20-269,15-27 17,-3 6-146,8-12 96,0 0-12,2-5 102,3-1-130,0-2 40,14-10-79,-6 3 0,19-19-22,-16 15 28,17-24-23,-19 21 51,12-26 11,-15 24 23,8-26-51,-12 28 162,4-21-128,-7 23 95,3-16-96,-3 19 191,4-10-145,-3 13 111,2-3-173,-2 9 16,3 1-66,-1 3 66,12 10-33,-7-1 84,20 21-56,-16-15 140,20 22-117,-18-21-18,9 8-10,-9-11-1,0-3-33,1 2 17,0-2-18,0 1 1,0-1-6,-1-1 17,12 5-16,-11-6-1,14 5-17,-21-9-111,5 4 10,-12-5-733,-1 8 146,-5-3-7238,-16 17-1282,5-13 9214,-9 9 0,17-17 0,2-2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1:55.3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0 22772,'6'33'207,"-2"-5"-167,-2-16 4,0 0 7,-1-1-6,0-1-1,-1 0-10,0-1 0,0 1-158,-8 9-88,5-8-1368,-9 10 471,8-15-7237,1 8 2185,2-9 6161,1 3 0,0-7 0,0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1:57.5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 83 25124,'16'34'135,"-3"-4"-63,-12-12 2,-1 1 10,0 1 0,1 1-6,-1 0 1,0 1 16,0 1 95,-4 35-145,1-24 45,-4 51-85,5-57 23,0 21-17,2-34 45,0 10-39,1-14 22,2 8-27,-1-12 21,8 8 1,-3-8 128,15 6-100,-10-8 123,23 3-141,-18-6 52,31 0-80,-25-2-4,35-4-12,-29 1 5,42-9-22,-38 6-218,44-10 90,-50 10-337,22-3 129,-38 7-3164,1 0 1175,-8 2-1444,-2 2-4801,-3 1 8587,0 1 0,-1-2 0,2-1 0</inkml:trace>
  <inkml:trace contextRef="#ctx0" brushRef="#br0" timeOffset="370">22 428 22184,'24'-19'90,"-1"3"-40,-7 13-11,2-1-5,2-1-17,1 0-17,1 0-6,1-1-257,21-3 5,-16 3-1971,35-5 744,-37 6 1485,26-6 0,-39 7 0,8-1 0</inkml:trace>
  <inkml:trace contextRef="#ctx0" brushRef="#br0" timeOffset="703">1 105 24749,'24'-24'258,"1"3"-219,3 14 0,3 0-17,2-1-10,0 1-12,2 0-269,33-3-39,-24 4-2751,8 1 1,-1 3-1075,-15 1 4133,25 4 0,-51-2 0,-1 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1:56.0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130 92 24144,'-26'-43'-78,"5"10"106,21 35 5,0 0 40,2 2-22,0 0 21,1 1 1,-1 1 0,2 0 269,5 17-258,-4-9 78,7 20-100,-7-15 145,6 35-162,-6-25 62,5 35-91,-8-35 113,2 42-112,-3-40 28,0 27-12,-1-40 63,-3 10-52,1-14 1,-2 6-34,1-14 236,2 0-135,0-5 112,1-1-247,0-2-486,0-8 111,0 2-2386,-1-15 661,1 11 2123,-2-13 0,2 17 0,-1-3 0</inkml:trace>
  <inkml:trace contextRef="#ctx0" brushRef="#br0" timeOffset="484">1 27 17031,'2'8'3047,"-1"-2"-2582,-1-6 1339,0 0-1698,47-18-5,-25 13 22,37-12 0,-36 19 23,0 1 324,25 13-386,-23-7 135,32 21-163,-38-16 61,23 24-83,-23-19 50,14 23-28,-20-20 11,2 8 6,-8-7 89,1 12-67,-3-9 314,-1 29-252,-4-30 117,-4 20-133,-1-30 413,-15 17-430,8-18 111,-24 16-185,19-20 29,-17 6-57,19-10 0,-14 3-44,18-6-325,-9 2 84,16-5-1933,0 1 515,3-1-1596,1 0 0,0 0 0</inkml:trace>
  <inkml:trace contextRef="#ctx0" brushRef="#br0" timeOffset="934">604 458 23903,'5'31'146,"-1"-2"-124,-6-15 18,0 0-12,0 1 0,0-1-6,0 1-5,0 0 28,-2 13-45,1-13-56,0 15-56,2-22-1188,1 9 252,0-10-6832,0 12-168,0-11 8048,0 4 0,0-10 0,0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1:53.1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355 327 21786,'-43'-25'84,"5"6"-56,25 21 22,-1 2 12,0 1 11,0 1 11,0 0 12,1 0 178,-13 9-212,10-6 145,-20 19-129,22-14 107,-18 24-135,18-18 90,-14 26-106,18-24 89,-4 25-61,12-25 190,8 24-123,1-26 386,22 21-336,-12-25 286,32 14-353,-25-19 95,36 6-162,-31-11-5,36 1-80,-37-5-593,24-1 67,-35-1-4575,11 1-1373,-19 1 6514,2 1 0,-9-2 0,0 0 0</inkml:trace>
  <inkml:trace contextRef="#ctx0" brushRef="#br0" timeOffset="1766">376 47 22117,'-12'-26'157,"5"6"-56,15 21 33,3 1 12,3 2-23,4 1-11,2 1-23,1 1 152,17 10-140,-12-5 297,33 23-275,-33-17 398,42 40-404,-43-31 102,23 33-119,-35-32 242,6 40-236,-12-30 59,-1 14 1,-1 1-110,-4-9 17,2 47-22,-3-57 105,-1 31-88,-1-33 290,-9 46-280,5-48 124,-14 40-140,10-46 33,-10 18-62,9-24 35,-11 14-57,13-19 45,-4 5-45,11-16-17,1-1-83,1-1-2516,-2-9-39,1 3 2644,-3-7 0,3 9 0,-1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4:14.3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89 21640,'38'41'415,"-9"-4"-303,-28-20-28,-1 1-28,0 0-11,0 1-17,0 0 0,-1-1-5,0-1-18,-2 0 6,0-3 6,1-2-6,0-2 6,1-3 28,0-2 45,1-2 83,-1-2 516,1 0-655,0-6-23,0-1 0,0-5-11,1-1-6,0-1-5,2-2 22,2-1-11,1-1 0,1 0-5,1-2-1,2 0 6,1 0 6,0 0 5,1 0-22,0 0 16,0 1-5,0 2-5,-1 1 10,0 3-10,-1 0-1,-1 3 6,-1 2 0,-2 2-11,-2 2-23,-3 1-10,1 1-12,-2 1 78,0 3 23,0 2-12,0 3 7,1 3-12,0-1-12,1 3 1,0-2-6,0 1-5,1-1 0,1-2 27,0-1-16,1-1 5,0-2 12,1-1 0,1-1 33,0-1-11,2-2 0,0 0-23,2-4-10,0-1-1,3-3 1,0-2-7,1-1 1,0-2-6,0 0-5,0-1 22,-1 0-28,0 0 0,-1 1 0,0 2-17,-1 0 6,-1 3-17,-2 3-11,-2 2 5,-2 2 23,-2 1 22,-1 3 23,-1 1-1,0 5 7,-1 2-1,0 2-22,0 1 5,0 0-16,0 2-23,0-1-17,2 1-16,1-1-73,0 1-90,2 0-129,0 0-223,1 1-254,0-1-390,1 1-718,-1-2-756,1 1-661,0-2-3758,-2-1 7102,-1-3 0,-3-4 0,1-4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1:49.6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519 358 19865,'-6'31'370,"0"-2"-213,1-12 16,-1 0 1,0 3-23,-1 0-6,0 1-10,0 1-1,-1 1-11,-1-1 96,-3 13 61,-10 26-235,6-16 83,-11 30-93,18-51 82,-7 21-77,10-31 72,-3 10-79,7-17 23,-1 3-39,2-8 78,-1 2-84,2-3 12,0 0-12,0 0-33,-2 2 10,2 0-4,-3 5 4,2-3-4,0 3 10,1-7 34,0 2-28,0-3-17,-1 1 23,1-1-6,-1 1 5,1 0 158,-1 1 55,1-1 958,0-1-1069,0-2-113,0-4-11,1-1-33,2-15 39,0 8 11,9-27-12,-4 18-44,12-36 40,-10 30-40,12-42 28,-13 38-101,17-50 112,-16 48 23,11-32-1,-13 42 57,4-15-51,-6 23 11,5-15-16,-7 21-17,4-9-12,-5 14-89,1-2 51,-3 6-258,1 1 223,-2 1 18,1 0 67,1 0-34,5 4 28,-2-1-33,8 11 44,-7-4 34,9 18-17,-9-12 62,11 33-39,-11-25 27,6 29-16,-8-28 45,0 30-73,-2-25 55,-1 49-60,0-48-7,0 29 1,-1-41 67,2 12-34,-1-17 95,1 16-117,-2-20 33,2 7-33,-2-12 34,0-1-35,0-3 46,2 0-34,-2-1-347,1 0-107,0 0-1507,-1 0 80,1-1-573,-1 0-884,0 0 3310,0 0 0,0 1 0</inkml:trace>
  <inkml:trace contextRef="#ctx0" brushRef="#br0" timeOffset="351">304 767 20224,'46'-9'240,"-7"2"-290,-22 2-90,-2 2-202,0 1-251,-3 1-427,-1 2-621,-1 1 1641,5 9 0,-9-6 0,3 4 0</inkml:trace>
  <inkml:trace contextRef="#ctx0" brushRef="#br0" timeOffset="784">756 896 22123,'7'31'39,"-1"-2"-34,-5-15 18,-1 2-23,0 0 11,0 0-11,0 0-45,0 0-34,0-1-1545,-13 26 627,3-19-2173,-14 25 885,12-31 2285,-2 5 0,10-15 0,0 1 0</inkml:trace>
  <inkml:trace contextRef="#ctx0" brushRef="#br0" timeOffset="2584">1014 487 20106,'-4'19'565,"2"0"-408,4-3-34,1 3 6,-2 0-39,1 1-17,0 2-12,0 0-10,0 1 189,2 28-161,-2-23 218,2 34-202,-4-45 102,1 14-153,-1-23 108,1 5-74,-1-10 269,0-1-218,0-1-297,0 0 151,0-1 0,0 2 1,0-1 4,0 0-4,0 0-74,0-1 56,2 1-16,-2-1 11,2 0-6,-1 0-11,-1-1-11,1 1-600,0 0 627,-1 1 18,0 0 11,0 2-6,0-1 11,1 1 12,-1-1 0,1 0 122,0-2-27,-1 1 964,1-1-1048,-1-3 5,1 2 12,-1-4-17,-2 1 5,1-1 28,-2-5-16,0 3 22,-5-10-34,4 6 34,-8-12-39,5 12 28,-6-14-39,6 13 22,-7-19-17,8 16-6,-9-22 7,8 19 72,-7-21-62,8 23 112,-4-27-100,7 25 28,-2-18-34,4 22 16,0-13-32,1 14 21,0-14-27,2 16-1,5-13-16,-1 14-45,13-12 45,-7 13-28,18-11 16,-16 13-27,22-8 44,-19 10 12,25-9-6,-20 9-28,30-7 11,-28 9-50,27-2 39,-31 4-84,13 7 73,-22-1 56,5 12 22,-11-7 39,-1 18-61,-5-13 22,-9 27-16,2-21 44,-18 29-50,12-29 39,-22 22-28,20-27 112,-20 13-90,22-19 45,-12 6-78,17-12-11,-1 2-40,8-5-184,2-1 206,3 0 29,-1 0 6,5 0 21,11 0-49,-6 0-18,14 1 18,-14 0 5,11 6-11,-12-3-17,15 17 33,-17-10-10,9 14 16,-13-12 78,2 17-61,-4-15 135,-1 24-90,-1-25 195,-2 13-83,0-18 409,-7 7-432,1-9 242,-20 10-331,11-11 44,-19 6-66,18-8 100,-21-1-89,20-2 111,-26-4-167,30 0-124,-11-7-33,20 6-1328,0-5 320,4 6-8128,0 8 1351,1 0 7936,0 7 0,0-8 0,0-1 0</inkml:trace>
  <inkml:trace contextRef="#ctx0" brushRef="#br0" timeOffset="2967">1423 831 23489,'26'30'90,"-5"-4"-57,-16-14 1,-1 1-1,0 0 1,-2 0 0,1-1-12,-2 1-16,-1-2-18,0 1-284,-1 5-2147,-4 3 870,2-3-3838,-4 0-2145,6-12 7556,-1 2 0,2-6 0,0 0 0</inkml:trace>
  <inkml:trace contextRef="#ctx0" brushRef="#br0" timeOffset="4501">368 56 20459,'-18'-31'795,"3"6"-694,12 25-40,-2 0-27,-1 1 11,-2 2 5,-2 3 6,-1 1-39,-2 2 56,-17 23-62,13-12 62,-28 40-17,27-33 145,-26 42-139,24-36 95,-20 48-106,24-42 106,-11 55-96,18-50 3,3 8 1,1 1-37,3-6 14,3 5 0,2 0-8,3-8 134,25 51-79,-9-54 87,10 3 1,2-1-59,2-8-9,8-1 0,1-3-75,-5-8-12,40 18-50,-51-28-213,19 11 6,-32-17-1586,6 3 455,-17-8 1366,0 0 0,-5-2 0,0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2:10.8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87 165 22218,'3'-27'-51,"-1"7"102,-3 23 10,1 4 1,-1 0-6,0 3-6,1 1 18,0 1 49,0 8-61,0-3 0,0 6 79,0 3-63,0-5 130,-3 25-168,2-21-1,-4 27-27,3-32 5,-1 18-11,2-26-22,0 6 10,1-14 29,0 1-6,0-4-1165,0-1 398,0-2-364,0 1-544,0-1-3152,0 0-2342,0 1 7158,0-1 0,0 2 0,0 0 0</inkml:trace>
  <inkml:trace contextRef="#ctx0" brushRef="#br0" timeOffset="666">1 122 12981,'6'5'2594,"0"0"-1911,-6-5 3316,0 0-3803,19-39 0,-9 27-11,16-29-34,-15 35-22,1 1-17,0 0-11,2 0 95,7-3-101,-5 4 101,18-3-101,-3 8-95,-3 0 6,2 12 5,-22-4 118,5 14-33,-11-11 223,-2 21-218,-3-16 134,-16 24-179,6-22-17,-11 10-11,9-14 0,0 0-6,-1-1-10,2-2-18,1-1-11,2-3-5,2-1-135,2 1 73,4-4-39,2 0 134,4-2 34,12-1-40,-4 0-16,19 2 17,-14-1 33,15 7-22,-18-3 56,15 13-57,-16-8 80,10 17-46,-14-14 129,3 18-78,-8-17 347,-7 19-286,-2-18 292,-18 18-320,8-20 208,-27 11-252,22-16 128,-30 2-151,29-8 56,-29-6-95,31-2 6,-18-12-62,25 6-392,-4-15 56,14 14-1540,9-12 923,2 15-8821,27-3 3731,-19 10 6071,12 0 0,-23 2 0,-1 0 0</inkml:trace>
  <inkml:trace contextRef="#ctx0" brushRef="#br0" timeOffset="999">453 531 23427,'27'8'376,"-5"1"-264,-19 2-6,-2 1-16,0 2-34,-1-2-28,0 2-23,-2 0-50,-1 1-11,-4 0-386,-7 5-79,2-3-4285,-20 14 1395,13-15 3411,-11 7 0,21-17 0,1-2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2:09.9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46 18688,'14'-18'1670,"-3"3"-1228,-11 12-50,-1 1-73,-1 0-39,0 0-44,0 2-34,0-2-23,-1 2 112,-1-1-279,-5 1-7,0 0-22,-11 6 17,9 0 34,-19 16-12,17-11 29,-16 17-40,18-15 39,-14 23-38,14-20 16,-8 25-28,14-27 11,-1 15-11,5-16 28,0 19-17,1-17 17,3 21-17,-1-24 96,9 12-40,-5-16 168,9 4-129,-4-8 130,24-1-214,-15-3 6,28 0-56,-28-1-67,14 0 22,-20 0-1366,15 0 385,-18 0-5678,9 6-471,-16-2 7203,-1 4 0,-2-4 0,-1-2 0</inkml:trace>
  <inkml:trace contextRef="#ctx0" brushRef="#br0" timeOffset="400">428 326 22464,'15'34'403,"-4"-3"-302,-12-15-34,-1 0-11,-2 1-28,1 1 0,-1 0 6,1 1-6,-1 0 28,1-2-34,-1-1-5,1-3-17,1 1-381,-1 0 101,1-4-1350,-4 0 432,1-8-5748,-13 1-184,8-3 7130,-5 1 0,11-1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2:16.6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1 612 13239,'5'1'2661,"-1"0"-1301,-4-1 5205,0 0-6257,0 3 6,1-2-12,-1 3-67,0-4-89,0 0-51,1-1 85,3-8-130,1 1 62,14-20-61,-7 12 27,10-13-11,-8 11-11,0-3 6,1-1-12,0-2-5,0-1 5,0-1 1,0 0 117,8-24-112,-9 19 117,13-34-133,-18 40-7,11-30-33,-11 33 28,9-25-17,-10 30 1,9-15-7,-13 23 29,5-4-40,-7 11-44,1 1 27,-1 2 1,7 8 22,-3-2 11,9 21 0,-7-13 23,12 24-28,-10-21 33,12 25-34,-12-23 23,8 29-16,-13-25 49,3 33-44,-6-30 17,0 34-23,0-34 0,2 31 0,-1-33-11,4 23 23,-3-30-1,3 12-28,-5-20 23,2 5-22,-3-9-1,0 4 12,-1-6-51,0 3 11,0-6-279,0 1 105,0-2-3163,0 1 1186,-1-2-1495,-2-1-5092,-2-2 8772,0 0 0,2 2 0,1 1 0</inkml:trace>
  <inkml:trace contextRef="#ctx0" brushRef="#br0" timeOffset="650">216 418 19384,'-37'-4'716,"8"1"-520,28 3-61,1 1-23,-1-1 5,0 1-5,0 0 23,0 0 173,0 1-196,0-2 207,-1 4-118,-2-1-128,0 1 242,-3 3-187,3-4 466,-6 5-348,6-6 354,-9 4-438,9-4 359,-4 1-325,6-2 151,1 0 314,1-1-565,3 0-29,-2 0-17,5-1-16,-1 0 39,15-7-51,-5 3 6,32-9-11,-22 7 39,31-8-56,-32 9 61,32-7-61,-36 9-44,14-2-57,-26 5-90,-1 0-128,-6 1-141,0 1-200,-1 2-326,-3 3-728,-1 2-1328,-4 3-5286,-1 0 8328,0 0 0,4-6 0,2-2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2:15.1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101 73 23971,'-1'36'291,"-1"-3"-202,-3-16-10,1 1 10,-1 2 7,-2 0-18,0 2-11,-1 1 12,-6 14-63,3-8 12,-4 7-16,8-12-12,0-2 11,3-4-22,1-2 27,2 2-10,1-7 22,4 5 0,0-9 129,12 3-90,-5-6 264,30-1-292,-21-4 17,27-3-67,-27 0 11,17-2-6,-21 4-50,15-1 40,-22 4-102,6 0-23,-11 0-984,1-1 346,-2 0-8183,1 1 1166,-2-1 7796,-1 1 0,-1-1 0,0 0 0</inkml:trace>
  <inkml:trace contextRef="#ctx0" brushRef="#br0" timeOffset="266">15 331 15732,'-5'-2'2660,"1"1"-2027,4 1 2094,0 0-2660,65-28-16,-40 19-23,48-21-34,-56 27-39,-3 0-95,0 0-156,-3 1-5059,15-3 2297,-12 2 3058,14-4 0,-21 5 0,0 0 0</inkml:trace>
  <inkml:trace contextRef="#ctx0" brushRef="#br0" timeOffset="499">58 116 23937,'43'-25'78,"1"0"1,31-15-90,-49 32-45,-1 3-84,1 0-157,-1 2-207,-1 0-241,-3 2-303,-1 1-2307,1 3 3355,-3 7 0,-5-4 0,-5 3 0</inkml:trace>
  <inkml:trace contextRef="#ctx0" brushRef="#br0" timeOffset="817">531 439 21629,'4'52'92,"0"1"1,-1 36-71,-12-68-33,-2-1-79,2 0-111,-1-1-208,1-3-291,2-1-425,1-3 1125,-2 7 0,4-12 0,-1 5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2:13.8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173 107 23007,'-8'25'275,"3"0"-191,11-8-6,-1 2-11,0 0 6,0 2-22,-2 0-1,1 0 40,-2 10 128,-1 17-162,-1-13 146,-5 17-130,1-36 91,-4 11-135,6-18 28,-1 2-56,2-8 17,1-1-6,0-2-1154,0 0 303,1-1-628,-1-1-1097,0 0-1227,-2-1-4497,-1 0 8289,-1 0 0,2 2 0,1-1 0</inkml:trace>
  <inkml:trace contextRef="#ctx0" brushRef="#br0" timeOffset="500">0 64 20996,'39'-35'297,"-3"7"-151,-17 28 10,4 1 12,1 1-5,0 1-40,1 2-27,0 0-18,-1 0 1,8 4-57,-8-2 40,19 12-29,-24-7 214,14 16-130,-23-14 264,4 21-252,-11-18 162,-1 26-207,-4-24 157,-7 27-163,2-25 174,-14 27-162,10-28 168,-16 24-163,15-27 207,-18 16-11,11-18-268,1 0 61,6-8-90,10-6 24,1-1-5356,1 0 2475,-2 0-850,-1 3-4028,-1-1 7741,-1 3 0,3-3 0,0-1 0</inkml:trace>
  <inkml:trace contextRef="#ctx0" brushRef="#br0" timeOffset="834">409 473 22711,'-2'67'291,"-1"-12"-269,-3-39-16,1-2-34,0-1-84,0 0-129,2-2-196,1 1-314,0-3-453,2-1-6228,2-1 7432,1-4 0,1 0 0,-2-3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2:30.6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73 219 21909,'12'32'617,"-2"-4"-444,-7-15 12,1 3-6,-2-1-11,1 2 0,-1 1-16,0-1-7,-1 3-22,0-1 180,-1 29-214,-4-3-61,2 6 17,-5-5-34,5-29 34,-3 17-28,3-22 28,-1 12 5,3-14 62,-1 8-89,1-10 55,-1 6-72,1-10 16,0 1-5,0-4-336,0 0-241,0-4-437,0 1-762,0-4 1759,1-6 0,-1 7 0,1-4 0</inkml:trace>
  <inkml:trace contextRef="#ctx0" brushRef="#br0" timeOffset="765">73 219 10864,'-12'-4'3881,"2"0"-2889,10 4 3920,0 0-4604,13-31-34,-7 21-22,12-24-33,-10 28-34,2-1-40,0-1-15,1 0 245,14-9 17,21-9-336,-9 5 11,18-5-44,-34 19-7,5 0 7,-11 5-18,-3 1 1,-1 2 11,-1 1 0,-1 2 67,1 7-34,-3-1 84,2 12-72,-6-7 123,1 34-152,-3-25 74,-11 40-90,2-39 5,-24 29-22,14-33 11,-24 24-5,25-30 22,-15 10-11,22-18 44,-2 2-38,10-8-35,0 0-200,2-1 184,2 0 11,0 0 67,6-1-16,-2 0 22,15 0-51,-9 1 7,20 6 4,-16 0 46,18 13-28,-19-6 100,13 21-72,-17-17 184,3 29-140,-11-25 258,-10 30-257,0-29 50,-19 21-96,8-23 125,-39 25-142,27-25 80,-44 17-74,45-29 34,-25 0-78,29-9 94,-24-15-88,28 5-130,-14-18-11,28 16-504,0-7 95,6 12-3618,16-5 1736,-4 7 2420,23-2 0,-23 7 0,6 0 0</inkml:trace>
  <inkml:trace contextRef="#ctx0" brushRef="#br0" timeOffset="1149">590 714 24435,'29'-7'185,"-4"3"-106,-22 13-12,1 2 0,-1-1-17,0 2-22,-2-1-33,1 1-186,-2 7-3948,0 14 353,0-10 3786,0 7 0,0-24 0,-1-1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2:28.4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181 209 20492,'15'-45'594,"-2"8"-527,-12 36-61,-1 1-275,1 0 353,-1 4 89,0 1 35,0 5-12,0 1-45,0 2-50,0 4-17,-3 3 56,-7 28-112,0-16 73,-16 45-78,13-41 38,-24 55-50,22-55 6,-17 36 6,20-46 49,-9 20-49,11-25 229,-5 11-140,12-24 196,-1 0-118,4-8 1395,0 0-1579,0-2-1,0 1-10,0-3-18,1-3 12,-1 0-101,8-19 90,-4 11-12,8-21 23,-5 19-6,10-27 11,-7 19-10,16-38 10,-14 34-28,16-36 29,-18 38 22,14-28-12,-16 33 12,12-24-23,-10 24 57,18-36-40,-15 33 6,14-27-17,-17 34 0,7-13 0,-9 19-11,6-9-17,-10 18-84,1-2 95,-4 5-22,4 0 22,-2 2 0,8 7 28,-5-2 12,6 10-12,-5-7 22,10 14 7,-8-9 189,15 36-145,-14-26 56,9 33-78,-13-31 179,2 52-185,-5-40 51,-2 55-91,-2-62 24,0 22-40,0-36 0,1 5 0,0-16 56,0 2-28,0-8 100,0 0-100,1-1-11,-1 1-17,1-1 17,0 3-34,0-2-33,1 2-96,0-2 12,-1 1-634,2-2 499,-2 0-649,1 0-152,-2-2 1070,2-14 0,-2 10 0,1-9 0</inkml:trace>
  <inkml:trace contextRef="#ctx0" brushRef="#br0" timeOffset="550">73 381 20856,'50'-28'191,"-7"4"-113,-30 21 6,1 1-22,0-1-6,0 1-6,-1 0-11,1 1 34,15 0-73,-10-1-230,25 1-128,-28 0-3322,21 2 1148,-23 1 2532,8 6 0,-17-3 0,1 1 0</inkml:trace>
  <inkml:trace contextRef="#ctx0" brushRef="#br0" timeOffset="1066">633 553 21741,'5'37'382,"0"-3"-315,-5-17-17,0 2-11,0-1-11,-2 2 0,-1-2-16,-2 0-24,-1-1-44,0-2-292,-4 7-2783,-3 3 1183,5-7 1948,-2 3 0,9-18 0,1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2:37.5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296 35 18302,'3'-17'1524,"-1"4"-1138,-3 11-44,1 1-57,-1 0-61,0 1-78,-1 0-90,0 0-56,-2 0-45,-4 4 6,-16 20 39,6-6 11,-26 37-5,24-27 22,-28 42-11,26-36 22,-24 44-34,29-42 51,-11 42-33,21-45 61,-1 36-39,11-41 201,11 26-140,-2-33 118,23 19-190,-16-25-5,24 17-114,-24-19-1293,20 12-38,-23-15 1416,12 9 0,-20-14 0,3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2:40.3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65 172 24267,'16'-23'129,"-4"4"-129,-12 19 11,0 1 17,0 0 23,0 2 22,0 2 5,0 2 6,0 3 0,0 1 73,0 10-101,0-3 5,-2 7 18,-3 5-40,0-6 0,-7 28-28,6-25 17,-7 30-33,8-34 5,-5 22 5,6-29 7,-1 11-12,4-18 16,4 3 24,0-7 106,9 0-107,-4-3 73,16-1-101,-11 0 40,23-1-46,-18 0-27,24 0-1,-23-1-184,23-4 67,-24 2-812,22-7 218,-23 7-4806,16-4 2017,-21 5 3523,6 0 0,-14 1 0,-1 1 0</inkml:trace>
  <inkml:trace contextRef="#ctx0" brushRef="#br0" timeOffset="299">1 431 24038,'77'-45'95,"-12"8"-84,-42 34-33,-2 1-17,1 0-57,1 1-77,-2 0-96,0 0-129,-1 1-1036,4 0-7718,4 0 9152,-6 0 0,-5 0 0,-14 0 0</inkml:trace>
  <inkml:trace contextRef="#ctx0" brushRef="#br0" timeOffset="600">87 151 11726,'6'7'3697,"-1"-1"-2476,-5-6 4381,0 0-5339,61-17-39,-36 11-39,49-13-107,-52 14-39,0 1-50,0 1-22,0 0-40,0 1-370,8 1-3887,11 2 1838,-12 2 2492,5 6 0,-28-5 0,1 2 0</inkml:trace>
  <inkml:trace contextRef="#ctx0" brushRef="#br0" timeOffset="1083">560 0 25130,'22'20'348,"-1"-1"-225,-5-7 11,2 0-22,-1 0-17,-1 2-11,-1 0-16,-1 3-1,-1 0 0,-2 2-5,-1 1-6,-2 3 5,-3 0 6,-2 4 6,-1 1-11,-5 2-12,-2 1-5,-4 1-17,-3 1 0,-1 0 0,-2 0-11,1-1-6,-1-3-11,1 0-67,-6 17-12,8-18-968,-12 30 526,16-39-1187,-5 12 72,10-24 1636,2 4 0,0-9 0,1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04:14.8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160 22 22666,'-23'-14'-11,"2"6"44,5 20-10,1 1 5,1 1 16,0 0 18,2 2 0,1 0-12,1 1 0,1 0-50,3-1 23,1 0 5,3-1-11,1-1 5,1-1-5,0-1 5,1-2 6,2-1 17,2-2 5,1-2 18,-1-2 32,1-2 29,-1 0 0,0-1-23,1-2-44,1-1-34,1-4-11,1-3-6,2-1-5,1-3-6,0-1 0,1-2 11,1 0-11,-2-1 28,1 2-28,-3 1-6,-1 1 12,-2 4 5,-1 1 0,-2 4-16,-2 2-7,0 1-16,-2 2 51,0 0 27,0 4 40,0 1-6,0 6-11,0 0-6,0 2-34,0 0-21,0 1 4,2-1 1,0-1-11,1 0-1,3-1-10,0-1-6,1-1-17,2 0-23,0-1-61,1-2-95,2 0-179,0 0-253,1-1-454,0-1-682,-2 1-1003,-1 0-868,-3 1-4291,-2 0 7937,-2-2 0,-1-1 0,-2-2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2:39.0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 48 24559,'2'-19'-40,"1"6"80,-1 19 16,2 3 22,-1 1-5,1 3-6,1 0-17,-2 2 46,3 11 16,-1 14-79,-1-6 68,1 22-84,-4-33 72,0 31-77,-1-34-7,-1 18-33,1-25 17,-3 5-11,1-9-102,-1 2 18,2-7-275,-1-1 62,2-3-1445,-2 2 660,1-1-8727,-3 3 8544,3-2 1,-2 0-1,3-1 1</inkml:trace>
  <inkml:trace contextRef="#ctx0" brushRef="#br0" timeOffset="484">15 70 14561,'-8'-8'3696,"2"1"-3012,6 7 2727,0 0-3120,23-21-5,-11 14-45,21-15-40,-17 20-33,3 1-39,0 0 34,12 0 44,12 5-123,-7 0 134,27 11-195,-40-5 72,21 16-62,-34-11 46,4 13-40,-11-12 6,-1 6 5,-2-6-5,-2 0 11,-1 0-11,-3 1-12,-1-1 68,-6 9-67,0-6 5,-20 24-22,13-21 28,-28 23-34,27-29 34,-23 12-17,29-21 95,-12 3-101,19-8-145,-1 0-45,7-2-963,2 0 414,2 0-5092,10 4-1673,-4-2 7482,5 3 0,-9-3 0,-2-1 0</inkml:trace>
  <inkml:trace contextRef="#ctx0" brushRef="#br0" timeOffset="800">488 285 21024,'1'66'532,"-1"-10"-431,-5-43-23,0 1-27,0 0-23,-1-1-28,1-1-51,0-1-105,0-1-1961,-1 5 313,2-7 1804,-2 10 0,5-14 0,-2 4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2:38.1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207 80 22817,'17'-38'1058,"-4"7"-806,-13 28-50,-2 1-45,-1 0-28,1 1-51,-1 0-11,0 1-39,1-1-56,-4 1-89,-13 10 117,5-2 0,-24 24 0,21-13 33,-24 30-22,23-24 1,-16 35-1,22-33 11,-6 32-5,14-37 11,5 25-28,3-30 73,14 16-34,-7-21 112,24 7-95,-16-15 34,29 1-79,-23-7-106,34-2-28,-34 1-773,27 0 246,-34 6-4022,13 12 1508,-22-1 3164,1 11 0,-9-16 0,-1 1 0</inkml:trace>
  <inkml:trace contextRef="#ctx0" brushRef="#br0" timeOffset="350">637 403 24010,'-4'35'241,"-1"-4"-191,-4-13-16,-1 1-6,-1 0-17,0 2-11,-2-2-23,2-1-27,-1-1-398,-5 8 134,7-11-1753,-4 4 477,11-14 1590,3-4 0,3-3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2:56.0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 1 22397,'20'48'599,"-5"-5"-492,-16-26-35,-2-1-16,-1 1-33,1 0-79,-2 0-151,3-1-230,-3 0-1737,1 4 2174,-1 3 0,2-8 0,1-1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2:59.6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 0 24267,'14'40'28,"-4"-5"-100,-10-19-74,-2-1-95,-1 0-212,-1-1-270,-1 1-538,0-1-967,-2-1 2228,-5 4 0,6-9 0,-2 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3:00.8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59 1 24995,'5'62'-72,"-4"-7"-52,-10-35-44,-1 1-72,1-4-141,2-1-190,-1-2-331,2-1-538,1-2-1053,1-2-1086,1-2-4799,1 0 8378,1-4 0,1-1 0,0-1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3:01.5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0 693 15950,'3'11'4895,"-2"-2"-4027,-1-9 2958,0 0-3770,10-37 11,-3 22-16,8-31 16,-4 31-17,1-2 12,1-1-12,-1 1-5,0-2 56,16-28-95,-12 19 55,21-47-66,-23 45-12,15-42-6,-18 42 12,12-32 56,-14 38-56,10-20 0,-12 29 11,11-11-6,-10 18 79,11-8-45,-11 9 84,12-7-34,-12 8 157,9-5-156,-11 6-34,2-1 5,-5 4-95,-1 2 0,1 2 68,-1 1-40,6 17 6,-4-5-6,5 30 39,-6-21 40,0 38-73,-3-32 61,-3 43-44,0-39-23,-6 40 28,6-45-28,-3 28 12,6-37 16,-1 15-17,2-24 23,0 6-11,1-12-29,0 4 12,0-5-118,1 2 29,-1-2-516,2 5 252,-2-4-1535,4 8 627,-3-6 1272,1 12 0,-3-13 0,0 4 0</inkml:trace>
  <inkml:trace contextRef="#ctx0" brushRef="#br0" timeOffset="349">172 413 23237,'34'-17'-101,"-1"3"-179,-12 14-409,1 0-1036,0 0-1742,-1 0-5282,-3 1 8749,-5-1 0,-7 0 0,-3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3:00.0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68 110 23668,'17'33'286,"-3"-2"-169,-11-15-27,-1 1 5,-1 3-39,-1 0-28,-1 2 67,-8 26-72,3-17 44,-16 45-45,11-42-22,-11 40 0,15-50-28,-1 16 6,7-33-68,1 0 74,0-6-707,0-7 107,0-1-2033,2-13-281,0 5 2930,3-8 0,-3 13 0,1 0 0</inkml:trace>
  <inkml:trace contextRef="#ctx0" brushRef="#br0" timeOffset="567">46 153 14701,'-6'-8'3058,"1"2"-2353,5 6 3071,0 0-3630,52-41 5,-31 28 11,41-32 29,-46 38 5,1 0-28,-1 1 67,6-2-89,7 2-158,-9 1-32,7 5 21,-20 3-5,9 19 39,-11-8 107,0 26-68,-9-21-16,-5 9-12,0-12 1,-1-1 22,0 0-23,-1 0 45,-2 4-61,4-4 22,-5 11-34,9-13-16,-1 5 16,5-12-89,9 7 89,-2-7 18,17 13-12,-12-10 0,11 11 0,-12-8 11,6 25-6,-10-17 40,-1 31-22,-9-32 55,-6 17-22,0-21 224,-29 18-224,17-18 62,-45 11-57,37-20 18,-28-1-51,32-7-12,-21-14-111,30 6-958,-7-16 241,22 15-2436,11-6 117,2 10 3131,8-2 0,-10 6 0,0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2:56.4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142 302 23220,'-5'32'381,"0"-3"-275,5-14-22,-1 2-11,1 0-22,-1 2-7,1 1-16,0 0-33,0 0 5,0 11 50,-2 18-39,1-13 29,-3 24-40,2-39 0,0 8-12,2-17-27,0-2-17,0-2-39,0-1-56,0-3-56,1-1-73,0-1-790,2-1 397,-1-1-5634,4-10-901,-2 3 7208,2-9 0,-4 11 0,-1 1 0</inkml:trace>
  <inkml:trace contextRef="#ctx0" brushRef="#br0" timeOffset="367">13 388 13687,'-7'-9'2689,"2"3"-2219,5 6 3367,0 0-3529,32-25-12,-16 18-21,28-18-46,-25 24-44,0 1 258,23 10-336,-19-3 229,27 21-241,-33-11 179,16 28-195,-20-22 167,8 32-145,-15-30 162,1 30-201,-9-31 111,-10 28-128,1-31 0,-10 12-11,7-18-6,-2 0-6,0-2 0,0-2 1,1-2-12,0-1-5,1-3-331,-7 0-39,9-3-3148,-9 2 963,13-3 2549,-7 6 0,10-5 0,-1 3 0</inkml:trace>
  <inkml:trace contextRef="#ctx0" brushRef="#br0" timeOffset="650">486 732 23063,'19'48'157,"-4"-7"-151,-16-25-40,-2 1-55,-3 0-107,-1-1-107,0-1-145,1-2-225,0-1-256,1-3-2297,-1 1 3226,1-5 0,2-1 0,1-4 0</inkml:trace>
  <inkml:trace contextRef="#ctx0" brushRef="#br0" timeOffset="1083">788 495 23164,'14'-22'140,"-3"7"-50,-15 25-45,-1 2-6,0 2-22,0 1-29,-1 2 35,1 1-6,1 0 22,-1 1-6,1 0 1,1 1 28,-1 8-23,2-7-11,0 6 22,2 0-11,0-8 85,6 14-63,-2-18 258,11 9-179,-8-17 532,14 4-532,-9-9 79,13 1-135,-11-3 56,20-3-117,-15 1-180,35-9 34,-32 6-387,20-7 11,-30 8-3125,4-3 919,-11 3 2705,1-3 0,-6 4 0,0 0 0</inkml:trace>
  <inkml:trace contextRef="#ctx0" brushRef="#br0" timeOffset="1316">658 603 18218,'9'12'2420,"-3"-3"-1961,-6-9 1636,0 0-2067,64-44-784,-39 31 734,50-33-62,-55 41 116,1 1-1987,17-1 6,-14 2 1949,18-1 0,-31 4 0,3-1 0</inkml:trace>
  <inkml:trace contextRef="#ctx0" brushRef="#br0" timeOffset="1515">766 409 23024,'75'-31'-1465,"0"0"0,0 0 1,30-13-1,-26 14-3357,-61 30-1782,-2 1 6604,-5 0 0,-5 1 0,-3-2 0</inkml:trace>
  <inkml:trace contextRef="#ctx0" brushRef="#br0" timeOffset="2950">1175 0 22705,'38'39'257,"0"0"1,27 29-39,-46-43-29,0 1-5,0-1-17,-2 1 0,1 0-11,-1 0-17,1 1-45,-1 1-17,-1 2-22,-1 1 23,2 18 77,-4 43-128,-5-25-3,-13-3 1,-4-2-32,-5-15 20,-7 2 0,-2-2-8,2-12-157,-27 27-17,28-43-874,-19 9 314,26-22-8917,-5 1 2100,14-8 7545,1-1 0,3 1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2:55.6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584 366 19652,'6'-41'1019,"-2"7"-839,-11 32-57,-2 0-28,0 1-22,-3 1-6,-1 0 6,-1 3 0,-3 2 134,-15 13-134,10-7 72,-34 27-134,35-19 6,-29 30-11,33-26 16,-13 22-5,17-23 28,-5 30 16,11-28 383,14 25-181,3-35 538,32 8-600,-16-17 79,43 1-280,-35-8-291,42-1-90,-46 0-2767,28 1 840,-40 5 2308,9 6 0,-22-5 0,-1 3 0</inkml:trace>
  <inkml:trace contextRef="#ctx0" brushRef="#br0" timeOffset="3034">261 0 19932,'-65'0'202,"11"3"-101,45 8 22,-1 3 34,0 3-17,-2 5-6,-1 3-33,0 3-40,-1 3-33,0 2 6,-4 19 100,2 47-72,4-30 81,11-2 0,5-4-31,6-16 25,8 4 0,5-2-70,5-7-115,9 1 1,2-2-323,2-7-2383,6-1 1,0-1-5516,-8-9 7921,16 8 1,-42-25 0,-6-3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3:13:09.1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22352,'12'51'17,"0"1"0,6 34-118,-19-67-152,-3-1-273,1-3-437,0 1-813,1-4-929,1 0-1625,0-2 4330,0 0 0,0-5 0,1-1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6.xml"/><Relationship Id="rId117" Type="http://schemas.openxmlformats.org/officeDocument/2006/relationships/image" Target="../media/image87.png"/><Relationship Id="rId21" Type="http://schemas.openxmlformats.org/officeDocument/2006/relationships/image" Target="../media/image39.png"/><Relationship Id="rId42" Type="http://schemas.openxmlformats.org/officeDocument/2006/relationships/customXml" Target="../ink/ink34.xml"/><Relationship Id="rId47" Type="http://schemas.openxmlformats.org/officeDocument/2006/relationships/image" Target="../media/image52.png"/><Relationship Id="rId63" Type="http://schemas.openxmlformats.org/officeDocument/2006/relationships/image" Target="../media/image60.png"/><Relationship Id="rId68" Type="http://schemas.openxmlformats.org/officeDocument/2006/relationships/customXml" Target="../ink/ink47.xml"/><Relationship Id="rId84" Type="http://schemas.openxmlformats.org/officeDocument/2006/relationships/customXml" Target="../ink/ink55.xml"/><Relationship Id="rId89" Type="http://schemas.openxmlformats.org/officeDocument/2006/relationships/image" Target="../media/image73.png"/><Relationship Id="rId112" Type="http://schemas.openxmlformats.org/officeDocument/2006/relationships/customXml" Target="../ink/ink69.xml"/><Relationship Id="rId16" Type="http://schemas.openxmlformats.org/officeDocument/2006/relationships/customXml" Target="../ink/ink21.xml"/><Relationship Id="rId107" Type="http://schemas.openxmlformats.org/officeDocument/2006/relationships/image" Target="../media/image82.png"/><Relationship Id="rId11" Type="http://schemas.openxmlformats.org/officeDocument/2006/relationships/image" Target="../media/image34.png"/><Relationship Id="rId32" Type="http://schemas.openxmlformats.org/officeDocument/2006/relationships/customXml" Target="../ink/ink29.xml"/><Relationship Id="rId37" Type="http://schemas.openxmlformats.org/officeDocument/2006/relationships/image" Target="../media/image47.png"/><Relationship Id="rId53" Type="http://schemas.openxmlformats.org/officeDocument/2006/relationships/image" Target="../media/image55.png"/><Relationship Id="rId58" Type="http://schemas.openxmlformats.org/officeDocument/2006/relationships/customXml" Target="../ink/ink42.xml"/><Relationship Id="rId74" Type="http://schemas.openxmlformats.org/officeDocument/2006/relationships/customXml" Target="../ink/ink50.xml"/><Relationship Id="rId79" Type="http://schemas.openxmlformats.org/officeDocument/2006/relationships/image" Target="../media/image68.png"/><Relationship Id="rId102" Type="http://schemas.openxmlformats.org/officeDocument/2006/relationships/customXml" Target="../ink/ink64.xml"/><Relationship Id="rId123" Type="http://schemas.openxmlformats.org/officeDocument/2006/relationships/image" Target="../media/image90.png"/><Relationship Id="rId5" Type="http://schemas.openxmlformats.org/officeDocument/2006/relationships/image" Target="../media/image31.png"/><Relationship Id="rId90" Type="http://schemas.openxmlformats.org/officeDocument/2006/relationships/customXml" Target="../ink/ink58.xml"/><Relationship Id="rId95" Type="http://schemas.openxmlformats.org/officeDocument/2006/relationships/image" Target="../media/image76.png"/><Relationship Id="rId22" Type="http://schemas.openxmlformats.org/officeDocument/2006/relationships/customXml" Target="../ink/ink24.xml"/><Relationship Id="rId27" Type="http://schemas.openxmlformats.org/officeDocument/2006/relationships/image" Target="../media/image42.png"/><Relationship Id="rId43" Type="http://schemas.openxmlformats.org/officeDocument/2006/relationships/image" Target="../media/image50.png"/><Relationship Id="rId48" Type="http://schemas.openxmlformats.org/officeDocument/2006/relationships/customXml" Target="../ink/ink37.xml"/><Relationship Id="rId64" Type="http://schemas.openxmlformats.org/officeDocument/2006/relationships/customXml" Target="../ink/ink45.xml"/><Relationship Id="rId69" Type="http://schemas.openxmlformats.org/officeDocument/2006/relationships/image" Target="../media/image63.png"/><Relationship Id="rId113" Type="http://schemas.openxmlformats.org/officeDocument/2006/relationships/image" Target="../media/image85.png"/><Relationship Id="rId118" Type="http://schemas.openxmlformats.org/officeDocument/2006/relationships/customXml" Target="../ink/ink72.xml"/><Relationship Id="rId80" Type="http://schemas.openxmlformats.org/officeDocument/2006/relationships/customXml" Target="../ink/ink53.xml"/><Relationship Id="rId85" Type="http://schemas.openxmlformats.org/officeDocument/2006/relationships/image" Target="../media/image71.png"/><Relationship Id="rId12" Type="http://schemas.openxmlformats.org/officeDocument/2006/relationships/customXml" Target="../ink/ink19.xml"/><Relationship Id="rId17" Type="http://schemas.openxmlformats.org/officeDocument/2006/relationships/image" Target="../media/image37.png"/><Relationship Id="rId33" Type="http://schemas.openxmlformats.org/officeDocument/2006/relationships/image" Target="../media/image45.png"/><Relationship Id="rId38" Type="http://schemas.openxmlformats.org/officeDocument/2006/relationships/customXml" Target="../ink/ink32.xml"/><Relationship Id="rId59" Type="http://schemas.openxmlformats.org/officeDocument/2006/relationships/image" Target="../media/image58.png"/><Relationship Id="rId103" Type="http://schemas.openxmlformats.org/officeDocument/2006/relationships/image" Target="../media/image80.png"/><Relationship Id="rId108" Type="http://schemas.openxmlformats.org/officeDocument/2006/relationships/customXml" Target="../ink/ink67.xml"/><Relationship Id="rId124" Type="http://schemas.openxmlformats.org/officeDocument/2006/relationships/customXml" Target="../ink/ink75.xml"/><Relationship Id="rId54" Type="http://schemas.openxmlformats.org/officeDocument/2006/relationships/customXml" Target="../ink/ink40.xml"/><Relationship Id="rId70" Type="http://schemas.openxmlformats.org/officeDocument/2006/relationships/customXml" Target="../ink/ink48.xml"/><Relationship Id="rId75" Type="http://schemas.openxmlformats.org/officeDocument/2006/relationships/image" Target="../media/image66.png"/><Relationship Id="rId91" Type="http://schemas.openxmlformats.org/officeDocument/2006/relationships/image" Target="../media/image74.png"/><Relationship Id="rId96" Type="http://schemas.openxmlformats.org/officeDocument/2006/relationships/customXml" Target="../ink/ink6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23" Type="http://schemas.openxmlformats.org/officeDocument/2006/relationships/image" Target="../media/image40.png"/><Relationship Id="rId28" Type="http://schemas.openxmlformats.org/officeDocument/2006/relationships/customXml" Target="../ink/ink27.xml"/><Relationship Id="rId49" Type="http://schemas.openxmlformats.org/officeDocument/2006/relationships/image" Target="../media/image53.png"/><Relationship Id="rId114" Type="http://schemas.openxmlformats.org/officeDocument/2006/relationships/customXml" Target="../ink/ink70.xml"/><Relationship Id="rId119" Type="http://schemas.openxmlformats.org/officeDocument/2006/relationships/image" Target="../media/image88.png"/><Relationship Id="rId44" Type="http://schemas.openxmlformats.org/officeDocument/2006/relationships/customXml" Target="../ink/ink35.xml"/><Relationship Id="rId60" Type="http://schemas.openxmlformats.org/officeDocument/2006/relationships/customXml" Target="../ink/ink43.xml"/><Relationship Id="rId65" Type="http://schemas.openxmlformats.org/officeDocument/2006/relationships/image" Target="../media/image61.png"/><Relationship Id="rId81" Type="http://schemas.openxmlformats.org/officeDocument/2006/relationships/image" Target="../media/image69.png"/><Relationship Id="rId86" Type="http://schemas.openxmlformats.org/officeDocument/2006/relationships/customXml" Target="../ink/ink56.xml"/><Relationship Id="rId13" Type="http://schemas.openxmlformats.org/officeDocument/2006/relationships/image" Target="../media/image35.png"/><Relationship Id="rId18" Type="http://schemas.openxmlformats.org/officeDocument/2006/relationships/customXml" Target="../ink/ink22.xml"/><Relationship Id="rId39" Type="http://schemas.openxmlformats.org/officeDocument/2006/relationships/image" Target="../media/image48.png"/><Relationship Id="rId109" Type="http://schemas.openxmlformats.org/officeDocument/2006/relationships/image" Target="../media/image83.png"/><Relationship Id="rId34" Type="http://schemas.openxmlformats.org/officeDocument/2006/relationships/customXml" Target="../ink/ink30.xml"/><Relationship Id="rId50" Type="http://schemas.openxmlformats.org/officeDocument/2006/relationships/customXml" Target="../ink/ink38.xml"/><Relationship Id="rId55" Type="http://schemas.openxmlformats.org/officeDocument/2006/relationships/image" Target="../media/image56.png"/><Relationship Id="rId76" Type="http://schemas.openxmlformats.org/officeDocument/2006/relationships/customXml" Target="../ink/ink51.xml"/><Relationship Id="rId97" Type="http://schemas.openxmlformats.org/officeDocument/2006/relationships/image" Target="../media/image77.png"/><Relationship Id="rId104" Type="http://schemas.openxmlformats.org/officeDocument/2006/relationships/customXml" Target="../ink/ink65.xml"/><Relationship Id="rId120" Type="http://schemas.openxmlformats.org/officeDocument/2006/relationships/customXml" Target="../ink/ink73.xml"/><Relationship Id="rId125" Type="http://schemas.openxmlformats.org/officeDocument/2006/relationships/image" Target="../media/image91.png"/><Relationship Id="rId7" Type="http://schemas.openxmlformats.org/officeDocument/2006/relationships/image" Target="../media/image32.png"/><Relationship Id="rId71" Type="http://schemas.openxmlformats.org/officeDocument/2006/relationships/image" Target="../media/image64.png"/><Relationship Id="rId92" Type="http://schemas.openxmlformats.org/officeDocument/2006/relationships/customXml" Target="../ink/ink59.xml"/><Relationship Id="rId2" Type="http://schemas.openxmlformats.org/officeDocument/2006/relationships/image" Target="../media/image13.tiff"/><Relationship Id="rId29" Type="http://schemas.openxmlformats.org/officeDocument/2006/relationships/image" Target="../media/image43.png"/><Relationship Id="rId24" Type="http://schemas.openxmlformats.org/officeDocument/2006/relationships/customXml" Target="../ink/ink25.xml"/><Relationship Id="rId40" Type="http://schemas.openxmlformats.org/officeDocument/2006/relationships/customXml" Target="../ink/ink33.xml"/><Relationship Id="rId45" Type="http://schemas.openxmlformats.org/officeDocument/2006/relationships/image" Target="../media/image51.png"/><Relationship Id="rId66" Type="http://schemas.openxmlformats.org/officeDocument/2006/relationships/customXml" Target="../ink/ink46.xml"/><Relationship Id="rId87" Type="http://schemas.openxmlformats.org/officeDocument/2006/relationships/image" Target="../media/image72.png"/><Relationship Id="rId110" Type="http://schemas.openxmlformats.org/officeDocument/2006/relationships/customXml" Target="../ink/ink68.xml"/><Relationship Id="rId115" Type="http://schemas.openxmlformats.org/officeDocument/2006/relationships/image" Target="../media/image86.png"/><Relationship Id="rId61" Type="http://schemas.openxmlformats.org/officeDocument/2006/relationships/image" Target="../media/image59.png"/><Relationship Id="rId82" Type="http://schemas.openxmlformats.org/officeDocument/2006/relationships/customXml" Target="../ink/ink54.xml"/><Relationship Id="rId19" Type="http://schemas.openxmlformats.org/officeDocument/2006/relationships/image" Target="../media/image38.png"/><Relationship Id="rId14" Type="http://schemas.openxmlformats.org/officeDocument/2006/relationships/customXml" Target="../ink/ink20.xml"/><Relationship Id="rId30" Type="http://schemas.openxmlformats.org/officeDocument/2006/relationships/customXml" Target="../ink/ink28.xml"/><Relationship Id="rId35" Type="http://schemas.openxmlformats.org/officeDocument/2006/relationships/image" Target="../media/image46.png"/><Relationship Id="rId56" Type="http://schemas.openxmlformats.org/officeDocument/2006/relationships/customXml" Target="../ink/ink41.xml"/><Relationship Id="rId77" Type="http://schemas.openxmlformats.org/officeDocument/2006/relationships/image" Target="../media/image67.png"/><Relationship Id="rId100" Type="http://schemas.openxmlformats.org/officeDocument/2006/relationships/customXml" Target="../ink/ink63.xml"/><Relationship Id="rId105" Type="http://schemas.openxmlformats.org/officeDocument/2006/relationships/image" Target="../media/image81.png"/><Relationship Id="rId8" Type="http://schemas.openxmlformats.org/officeDocument/2006/relationships/customXml" Target="../ink/ink17.xml"/><Relationship Id="rId51" Type="http://schemas.openxmlformats.org/officeDocument/2006/relationships/image" Target="../media/image54.png"/><Relationship Id="rId72" Type="http://schemas.openxmlformats.org/officeDocument/2006/relationships/customXml" Target="../ink/ink49.xml"/><Relationship Id="rId93" Type="http://schemas.openxmlformats.org/officeDocument/2006/relationships/image" Target="../media/image75.png"/><Relationship Id="rId98" Type="http://schemas.openxmlformats.org/officeDocument/2006/relationships/customXml" Target="../ink/ink62.xml"/><Relationship Id="rId121" Type="http://schemas.openxmlformats.org/officeDocument/2006/relationships/image" Target="../media/image89.png"/><Relationship Id="rId3" Type="http://schemas.openxmlformats.org/officeDocument/2006/relationships/image" Target="../media/image14.tiff"/><Relationship Id="rId25" Type="http://schemas.openxmlformats.org/officeDocument/2006/relationships/image" Target="../media/image41.png"/><Relationship Id="rId46" Type="http://schemas.openxmlformats.org/officeDocument/2006/relationships/customXml" Target="../ink/ink36.xml"/><Relationship Id="rId67" Type="http://schemas.openxmlformats.org/officeDocument/2006/relationships/image" Target="../media/image62.png"/><Relationship Id="rId116" Type="http://schemas.openxmlformats.org/officeDocument/2006/relationships/customXml" Target="../ink/ink71.xml"/><Relationship Id="rId20" Type="http://schemas.openxmlformats.org/officeDocument/2006/relationships/customXml" Target="../ink/ink23.xml"/><Relationship Id="rId41" Type="http://schemas.openxmlformats.org/officeDocument/2006/relationships/image" Target="../media/image49.png"/><Relationship Id="rId62" Type="http://schemas.openxmlformats.org/officeDocument/2006/relationships/customXml" Target="../ink/ink44.xml"/><Relationship Id="rId83" Type="http://schemas.openxmlformats.org/officeDocument/2006/relationships/image" Target="../media/image70.png"/><Relationship Id="rId88" Type="http://schemas.openxmlformats.org/officeDocument/2006/relationships/customXml" Target="../ink/ink57.xml"/><Relationship Id="rId111" Type="http://schemas.openxmlformats.org/officeDocument/2006/relationships/image" Target="../media/image84.png"/><Relationship Id="rId15" Type="http://schemas.openxmlformats.org/officeDocument/2006/relationships/image" Target="../media/image36.png"/><Relationship Id="rId36" Type="http://schemas.openxmlformats.org/officeDocument/2006/relationships/customXml" Target="../ink/ink31.xml"/><Relationship Id="rId57" Type="http://schemas.openxmlformats.org/officeDocument/2006/relationships/image" Target="../media/image57.png"/><Relationship Id="rId106" Type="http://schemas.openxmlformats.org/officeDocument/2006/relationships/customXml" Target="../ink/ink66.xml"/><Relationship Id="rId10" Type="http://schemas.openxmlformats.org/officeDocument/2006/relationships/customXml" Target="../ink/ink18.xml"/><Relationship Id="rId31" Type="http://schemas.openxmlformats.org/officeDocument/2006/relationships/image" Target="../media/image44.png"/><Relationship Id="rId52" Type="http://schemas.openxmlformats.org/officeDocument/2006/relationships/customXml" Target="../ink/ink39.xml"/><Relationship Id="rId73" Type="http://schemas.openxmlformats.org/officeDocument/2006/relationships/image" Target="../media/image65.png"/><Relationship Id="rId78" Type="http://schemas.openxmlformats.org/officeDocument/2006/relationships/customXml" Target="../ink/ink52.xml"/><Relationship Id="rId94" Type="http://schemas.openxmlformats.org/officeDocument/2006/relationships/customXml" Target="../ink/ink60.xml"/><Relationship Id="rId99" Type="http://schemas.openxmlformats.org/officeDocument/2006/relationships/image" Target="../media/image78.png"/><Relationship Id="rId101" Type="http://schemas.openxmlformats.org/officeDocument/2006/relationships/image" Target="../media/image79.png"/><Relationship Id="rId122" Type="http://schemas.openxmlformats.org/officeDocument/2006/relationships/customXml" Target="../ink/ink74.xml"/><Relationship Id="rId4" Type="http://schemas.openxmlformats.org/officeDocument/2006/relationships/customXml" Target="../ink/ink15.xml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4.png"/><Relationship Id="rId21" Type="http://schemas.openxmlformats.org/officeDocument/2006/relationships/customXml" Target="../ink/ink85.xml"/><Relationship Id="rId42" Type="http://schemas.openxmlformats.org/officeDocument/2006/relationships/image" Target="../media/image112.png"/><Relationship Id="rId47" Type="http://schemas.openxmlformats.org/officeDocument/2006/relationships/customXml" Target="../ink/ink98.xml"/><Relationship Id="rId63" Type="http://schemas.openxmlformats.org/officeDocument/2006/relationships/customXml" Target="../ink/ink106.xml"/><Relationship Id="rId68" Type="http://schemas.openxmlformats.org/officeDocument/2006/relationships/image" Target="../media/image125.png"/><Relationship Id="rId84" Type="http://schemas.openxmlformats.org/officeDocument/2006/relationships/image" Target="../media/image133.png"/><Relationship Id="rId89" Type="http://schemas.openxmlformats.org/officeDocument/2006/relationships/customXml" Target="../ink/ink119.xml"/><Relationship Id="rId16" Type="http://schemas.openxmlformats.org/officeDocument/2006/relationships/image" Target="../media/image99.png"/><Relationship Id="rId11" Type="http://schemas.openxmlformats.org/officeDocument/2006/relationships/customXml" Target="../ink/ink80.xml"/><Relationship Id="rId32" Type="http://schemas.openxmlformats.org/officeDocument/2006/relationships/image" Target="../media/image107.png"/><Relationship Id="rId37" Type="http://schemas.openxmlformats.org/officeDocument/2006/relationships/customXml" Target="../ink/ink93.xml"/><Relationship Id="rId53" Type="http://schemas.openxmlformats.org/officeDocument/2006/relationships/customXml" Target="../ink/ink101.xml"/><Relationship Id="rId58" Type="http://schemas.openxmlformats.org/officeDocument/2006/relationships/image" Target="../media/image120.png"/><Relationship Id="rId74" Type="http://schemas.openxmlformats.org/officeDocument/2006/relationships/image" Target="../media/image128.png"/><Relationship Id="rId79" Type="http://schemas.openxmlformats.org/officeDocument/2006/relationships/customXml" Target="../ink/ink114.xml"/><Relationship Id="rId5" Type="http://schemas.openxmlformats.org/officeDocument/2006/relationships/customXml" Target="../ink/ink77.xml"/><Relationship Id="rId90" Type="http://schemas.openxmlformats.org/officeDocument/2006/relationships/image" Target="../media/image136.png"/><Relationship Id="rId95" Type="http://schemas.openxmlformats.org/officeDocument/2006/relationships/customXml" Target="../ink/ink122.xml"/><Relationship Id="rId22" Type="http://schemas.openxmlformats.org/officeDocument/2006/relationships/image" Target="../media/image102.png"/><Relationship Id="rId27" Type="http://schemas.openxmlformats.org/officeDocument/2006/relationships/customXml" Target="../ink/ink88.xml"/><Relationship Id="rId43" Type="http://schemas.openxmlformats.org/officeDocument/2006/relationships/customXml" Target="../ink/ink96.xml"/><Relationship Id="rId48" Type="http://schemas.openxmlformats.org/officeDocument/2006/relationships/image" Target="../media/image115.png"/><Relationship Id="rId64" Type="http://schemas.openxmlformats.org/officeDocument/2006/relationships/image" Target="../media/image123.png"/><Relationship Id="rId69" Type="http://schemas.openxmlformats.org/officeDocument/2006/relationships/customXml" Target="../ink/ink109.xml"/><Relationship Id="rId80" Type="http://schemas.openxmlformats.org/officeDocument/2006/relationships/image" Target="../media/image131.png"/><Relationship Id="rId85" Type="http://schemas.openxmlformats.org/officeDocument/2006/relationships/customXml" Target="../ink/ink117.xml"/><Relationship Id="rId3" Type="http://schemas.openxmlformats.org/officeDocument/2006/relationships/customXml" Target="../ink/ink76.xml"/><Relationship Id="rId12" Type="http://schemas.openxmlformats.org/officeDocument/2006/relationships/image" Target="../media/image97.png"/><Relationship Id="rId17" Type="http://schemas.openxmlformats.org/officeDocument/2006/relationships/customXml" Target="../ink/ink83.xml"/><Relationship Id="rId25" Type="http://schemas.openxmlformats.org/officeDocument/2006/relationships/customXml" Target="../ink/ink87.xml"/><Relationship Id="rId33" Type="http://schemas.openxmlformats.org/officeDocument/2006/relationships/customXml" Target="../ink/ink91.xml"/><Relationship Id="rId38" Type="http://schemas.openxmlformats.org/officeDocument/2006/relationships/image" Target="../media/image110.png"/><Relationship Id="rId46" Type="http://schemas.openxmlformats.org/officeDocument/2006/relationships/image" Target="../media/image114.png"/><Relationship Id="rId59" Type="http://schemas.openxmlformats.org/officeDocument/2006/relationships/customXml" Target="../ink/ink104.xml"/><Relationship Id="rId67" Type="http://schemas.openxmlformats.org/officeDocument/2006/relationships/customXml" Target="../ink/ink108.xml"/><Relationship Id="rId20" Type="http://schemas.openxmlformats.org/officeDocument/2006/relationships/image" Target="../media/image101.png"/><Relationship Id="rId41" Type="http://schemas.openxmlformats.org/officeDocument/2006/relationships/customXml" Target="../ink/ink95.xml"/><Relationship Id="rId54" Type="http://schemas.openxmlformats.org/officeDocument/2006/relationships/image" Target="../media/image118.png"/><Relationship Id="rId62" Type="http://schemas.openxmlformats.org/officeDocument/2006/relationships/image" Target="../media/image122.png"/><Relationship Id="rId70" Type="http://schemas.openxmlformats.org/officeDocument/2006/relationships/image" Target="../media/image126.png"/><Relationship Id="rId75" Type="http://schemas.openxmlformats.org/officeDocument/2006/relationships/customXml" Target="../ink/ink112.xml"/><Relationship Id="rId83" Type="http://schemas.openxmlformats.org/officeDocument/2006/relationships/customXml" Target="../ink/ink116.xml"/><Relationship Id="rId88" Type="http://schemas.openxmlformats.org/officeDocument/2006/relationships/image" Target="../media/image135.png"/><Relationship Id="rId91" Type="http://schemas.openxmlformats.org/officeDocument/2006/relationships/customXml" Target="../ink/ink120.xml"/><Relationship Id="rId96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5" Type="http://schemas.openxmlformats.org/officeDocument/2006/relationships/customXml" Target="../ink/ink82.xml"/><Relationship Id="rId23" Type="http://schemas.openxmlformats.org/officeDocument/2006/relationships/customXml" Target="../ink/ink86.xml"/><Relationship Id="rId28" Type="http://schemas.openxmlformats.org/officeDocument/2006/relationships/image" Target="../media/image105.png"/><Relationship Id="rId36" Type="http://schemas.openxmlformats.org/officeDocument/2006/relationships/image" Target="../media/image109.png"/><Relationship Id="rId49" Type="http://schemas.openxmlformats.org/officeDocument/2006/relationships/customXml" Target="../ink/ink99.xml"/><Relationship Id="rId57" Type="http://schemas.openxmlformats.org/officeDocument/2006/relationships/customXml" Target="../ink/ink103.xml"/><Relationship Id="rId10" Type="http://schemas.openxmlformats.org/officeDocument/2006/relationships/image" Target="../media/image96.png"/><Relationship Id="rId31" Type="http://schemas.openxmlformats.org/officeDocument/2006/relationships/customXml" Target="../ink/ink90.xml"/><Relationship Id="rId44" Type="http://schemas.openxmlformats.org/officeDocument/2006/relationships/image" Target="../media/image113.png"/><Relationship Id="rId52" Type="http://schemas.openxmlformats.org/officeDocument/2006/relationships/image" Target="../media/image117.png"/><Relationship Id="rId60" Type="http://schemas.openxmlformats.org/officeDocument/2006/relationships/image" Target="../media/image121.png"/><Relationship Id="rId65" Type="http://schemas.openxmlformats.org/officeDocument/2006/relationships/customXml" Target="../ink/ink107.xml"/><Relationship Id="rId73" Type="http://schemas.openxmlformats.org/officeDocument/2006/relationships/customXml" Target="../ink/ink111.xml"/><Relationship Id="rId78" Type="http://schemas.openxmlformats.org/officeDocument/2006/relationships/image" Target="../media/image130.png"/><Relationship Id="rId81" Type="http://schemas.openxmlformats.org/officeDocument/2006/relationships/customXml" Target="../ink/ink115.xml"/><Relationship Id="rId86" Type="http://schemas.openxmlformats.org/officeDocument/2006/relationships/image" Target="../media/image134.png"/><Relationship Id="rId94" Type="http://schemas.openxmlformats.org/officeDocument/2006/relationships/image" Target="../media/image138.png"/><Relationship Id="rId99" Type="http://schemas.openxmlformats.org/officeDocument/2006/relationships/customXml" Target="../ink/ink124.xml"/><Relationship Id="rId4" Type="http://schemas.openxmlformats.org/officeDocument/2006/relationships/image" Target="../media/image93.png"/><Relationship Id="rId9" Type="http://schemas.openxmlformats.org/officeDocument/2006/relationships/customXml" Target="../ink/ink79.xml"/><Relationship Id="rId13" Type="http://schemas.openxmlformats.org/officeDocument/2006/relationships/customXml" Target="../ink/ink81.xml"/><Relationship Id="rId18" Type="http://schemas.openxmlformats.org/officeDocument/2006/relationships/image" Target="../media/image100.png"/><Relationship Id="rId39" Type="http://schemas.openxmlformats.org/officeDocument/2006/relationships/customXml" Target="../ink/ink94.xml"/><Relationship Id="rId34" Type="http://schemas.openxmlformats.org/officeDocument/2006/relationships/image" Target="../media/image108.png"/><Relationship Id="rId50" Type="http://schemas.openxmlformats.org/officeDocument/2006/relationships/image" Target="../media/image116.png"/><Relationship Id="rId55" Type="http://schemas.openxmlformats.org/officeDocument/2006/relationships/customXml" Target="../ink/ink102.xml"/><Relationship Id="rId76" Type="http://schemas.openxmlformats.org/officeDocument/2006/relationships/image" Target="../media/image129.png"/><Relationship Id="rId97" Type="http://schemas.openxmlformats.org/officeDocument/2006/relationships/customXml" Target="../ink/ink123.xml"/><Relationship Id="rId7" Type="http://schemas.openxmlformats.org/officeDocument/2006/relationships/customXml" Target="../ink/ink78.xml"/><Relationship Id="rId71" Type="http://schemas.openxmlformats.org/officeDocument/2006/relationships/customXml" Target="../ink/ink110.xml"/><Relationship Id="rId92" Type="http://schemas.openxmlformats.org/officeDocument/2006/relationships/image" Target="../media/image137.png"/><Relationship Id="rId2" Type="http://schemas.openxmlformats.org/officeDocument/2006/relationships/image" Target="../media/image15.tiff"/><Relationship Id="rId29" Type="http://schemas.openxmlformats.org/officeDocument/2006/relationships/customXml" Target="../ink/ink89.xml"/><Relationship Id="rId24" Type="http://schemas.openxmlformats.org/officeDocument/2006/relationships/image" Target="../media/image103.png"/><Relationship Id="rId40" Type="http://schemas.openxmlformats.org/officeDocument/2006/relationships/image" Target="../media/image111.png"/><Relationship Id="rId45" Type="http://schemas.openxmlformats.org/officeDocument/2006/relationships/customXml" Target="../ink/ink97.xml"/><Relationship Id="rId66" Type="http://schemas.openxmlformats.org/officeDocument/2006/relationships/image" Target="../media/image124.png"/><Relationship Id="rId87" Type="http://schemas.openxmlformats.org/officeDocument/2006/relationships/customXml" Target="../ink/ink118.xml"/><Relationship Id="rId61" Type="http://schemas.openxmlformats.org/officeDocument/2006/relationships/customXml" Target="../ink/ink105.xml"/><Relationship Id="rId82" Type="http://schemas.openxmlformats.org/officeDocument/2006/relationships/image" Target="../media/image132.png"/><Relationship Id="rId19" Type="http://schemas.openxmlformats.org/officeDocument/2006/relationships/customXml" Target="../ink/ink84.xml"/><Relationship Id="rId14" Type="http://schemas.openxmlformats.org/officeDocument/2006/relationships/image" Target="../media/image98.png"/><Relationship Id="rId30" Type="http://schemas.openxmlformats.org/officeDocument/2006/relationships/image" Target="../media/image106.png"/><Relationship Id="rId35" Type="http://schemas.openxmlformats.org/officeDocument/2006/relationships/customXml" Target="../ink/ink92.xml"/><Relationship Id="rId56" Type="http://schemas.openxmlformats.org/officeDocument/2006/relationships/image" Target="../media/image119.png"/><Relationship Id="rId77" Type="http://schemas.openxmlformats.org/officeDocument/2006/relationships/customXml" Target="../ink/ink113.xml"/><Relationship Id="rId100" Type="http://schemas.openxmlformats.org/officeDocument/2006/relationships/image" Target="../media/image141.png"/><Relationship Id="rId8" Type="http://schemas.openxmlformats.org/officeDocument/2006/relationships/image" Target="../media/image95.png"/><Relationship Id="rId51" Type="http://schemas.openxmlformats.org/officeDocument/2006/relationships/customXml" Target="../ink/ink100.xml"/><Relationship Id="rId72" Type="http://schemas.openxmlformats.org/officeDocument/2006/relationships/image" Target="../media/image127.png"/><Relationship Id="rId93" Type="http://schemas.openxmlformats.org/officeDocument/2006/relationships/customXml" Target="../ink/ink121.xml"/><Relationship Id="rId98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tiff"/><Relationship Id="rId7" Type="http://schemas.openxmlformats.org/officeDocument/2006/relationships/customXml" Target="../ink/ink5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customXml" Target="../ink/ink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22.png"/><Relationship Id="rId18" Type="http://schemas.openxmlformats.org/officeDocument/2006/relationships/customXml" Target="../ink/ink13.xml"/><Relationship Id="rId3" Type="http://schemas.openxmlformats.org/officeDocument/2006/relationships/image" Target="../media/image10.tiff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customXml" Target="../ink/ink10.xml"/><Relationship Id="rId17" Type="http://schemas.openxmlformats.org/officeDocument/2006/relationships/image" Target="../media/image24.png"/><Relationship Id="rId2" Type="http://schemas.openxmlformats.org/officeDocument/2006/relationships/image" Target="../media/image9.tiff"/><Relationship Id="rId16" Type="http://schemas.openxmlformats.org/officeDocument/2006/relationships/customXml" Target="../ink/ink12.xml"/><Relationship Id="rId20" Type="http://schemas.openxmlformats.org/officeDocument/2006/relationships/customXml" Target="../ink/ink1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customXml" Target="../ink/ink9.xml"/><Relationship Id="rId19" Type="http://schemas.openxmlformats.org/officeDocument/2006/relationships/image" Target="../media/image25.png"/><Relationship Id="rId4" Type="http://schemas.openxmlformats.org/officeDocument/2006/relationships/customXml" Target="../ink/ink6.xml"/><Relationship Id="rId9" Type="http://schemas.openxmlformats.org/officeDocument/2006/relationships/image" Target="../media/image20.png"/><Relationship Id="rId14" Type="http://schemas.openxmlformats.org/officeDocument/2006/relationships/customXml" Target="../ink/ink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D8A-70FE-DC43-AEF4-858F4526BEBB}"/>
              </a:ext>
            </a:extLst>
          </p:cNvPr>
          <p:cNvSpPr txBox="1"/>
          <p:nvPr/>
        </p:nvSpPr>
        <p:spPr>
          <a:xfrm>
            <a:off x="567559" y="536027"/>
            <a:ext cx="976411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11.1 Control System Overview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11.2 Error Dynamics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25043B-44D6-FD45-A09E-6813AE24E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0F95CE-9004-5546-BED9-1FF38305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ED179D-A7E3-CD47-933D-5D697C03C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69" y="661061"/>
            <a:ext cx="5012162" cy="1112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53DF41-2AE8-D34D-9E1A-D540BEE9F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693" y="661060"/>
            <a:ext cx="4963813" cy="11120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C11A27-F618-B147-BC76-3C5E8EE3C1FC}"/>
              </a:ext>
            </a:extLst>
          </p:cNvPr>
          <p:cNvSpPr txBox="1"/>
          <p:nvPr/>
        </p:nvSpPr>
        <p:spPr>
          <a:xfrm>
            <a:off x="697285" y="2356556"/>
            <a:ext cx="1016496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When controlling a robot joint, what do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𝔪 usually correspond to?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do you change 𝔪 to decrease settling time?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do you change 𝔪 to decrease overshoot?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442304A4-CBFA-024B-AC0D-8F8387DB0081}"/>
                  </a:ext>
                </a:extLst>
              </p14:cNvPr>
              <p14:cNvContentPartPr/>
              <p14:nvPr/>
            </p14:nvContentPartPr>
            <p14:xfrm>
              <a:off x="1890561" y="2877901"/>
              <a:ext cx="258840" cy="1562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442304A4-CBFA-024B-AC0D-8F8387DB00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3001" y="2870341"/>
                <a:ext cx="2739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F1C94379-463A-B646-946E-C57C306040BA}"/>
                  </a:ext>
                </a:extLst>
              </p14:cNvPr>
              <p14:cNvContentPartPr/>
              <p14:nvPr/>
            </p14:nvContentPartPr>
            <p14:xfrm>
              <a:off x="2248761" y="2894821"/>
              <a:ext cx="14040" cy="298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F1C94379-463A-B646-946E-C57C306040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41201" y="2887261"/>
                <a:ext cx="291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7D8AF5D5-D3F3-DB45-A513-6499F7DA3817}"/>
                  </a:ext>
                </a:extLst>
              </p14:cNvPr>
              <p14:cNvContentPartPr/>
              <p14:nvPr/>
            </p14:nvContentPartPr>
            <p14:xfrm>
              <a:off x="2277921" y="2990941"/>
              <a:ext cx="30240" cy="79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7D8AF5D5-D3F3-DB45-A513-6499F7DA381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70361" y="2983381"/>
                <a:ext cx="453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DE8BDCDC-96F3-7944-BAFC-D6E5E489AF73}"/>
                  </a:ext>
                </a:extLst>
              </p14:cNvPr>
              <p14:cNvContentPartPr/>
              <p14:nvPr/>
            </p14:nvContentPartPr>
            <p14:xfrm>
              <a:off x="3750321" y="2789341"/>
              <a:ext cx="760320" cy="2487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DE8BDCDC-96F3-7944-BAFC-D6E5E489AF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42761" y="2781770"/>
                <a:ext cx="775440" cy="263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9CB4FE72-6C10-B94A-8255-C6F190668C41}"/>
                  </a:ext>
                </a:extLst>
              </p14:cNvPr>
              <p14:cNvContentPartPr/>
              <p14:nvPr/>
            </p14:nvContentPartPr>
            <p14:xfrm>
              <a:off x="3268281" y="2727421"/>
              <a:ext cx="408960" cy="3074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9CB4FE72-6C10-B94A-8255-C6F190668C4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60721" y="2719861"/>
                <a:ext cx="42372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5B34A746-0862-8D43-8494-30B3FBB34BF2}"/>
                  </a:ext>
                </a:extLst>
              </p14:cNvPr>
              <p14:cNvContentPartPr/>
              <p14:nvPr/>
            </p14:nvContentPartPr>
            <p14:xfrm>
              <a:off x="2935281" y="2859181"/>
              <a:ext cx="253080" cy="1224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5B34A746-0862-8D43-8494-30B3FBB34BF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27721" y="2851599"/>
                <a:ext cx="268200" cy="137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1279592D-0BF0-B842-A91F-F0BED1C2A497}"/>
                  </a:ext>
                </a:extLst>
              </p14:cNvPr>
              <p14:cNvContentPartPr/>
              <p14:nvPr/>
            </p14:nvContentPartPr>
            <p14:xfrm>
              <a:off x="2525961" y="2879341"/>
              <a:ext cx="349560" cy="1314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1279592D-0BF0-B842-A91F-F0BED1C2A49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18393" y="2871781"/>
                <a:ext cx="364696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EBE9BC0F-52E1-5344-AF34-D99FCEB38E20}"/>
                  </a:ext>
                </a:extLst>
              </p14:cNvPr>
              <p14:cNvContentPartPr/>
              <p14:nvPr/>
            </p14:nvContentPartPr>
            <p14:xfrm>
              <a:off x="5265561" y="2805181"/>
              <a:ext cx="30600" cy="2091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EBE9BC0F-52E1-5344-AF34-D99FCEB38E2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58001" y="2797621"/>
                <a:ext cx="457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2D7E4EA9-F11A-9E4D-BA8D-3188E1F80A8F}"/>
                  </a:ext>
                </a:extLst>
              </p14:cNvPr>
              <p14:cNvContentPartPr/>
              <p14:nvPr/>
            </p14:nvContentPartPr>
            <p14:xfrm>
              <a:off x="5625561" y="2772421"/>
              <a:ext cx="193680" cy="23436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2D7E4EA9-F11A-9E4D-BA8D-3188E1F80A8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18001" y="2764861"/>
                <a:ext cx="2088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20C1E5F8-5CC6-3742-A6B0-4140344E7028}"/>
                  </a:ext>
                </a:extLst>
              </p14:cNvPr>
              <p14:cNvContentPartPr/>
              <p14:nvPr/>
            </p14:nvContentPartPr>
            <p14:xfrm>
              <a:off x="5362401" y="2887621"/>
              <a:ext cx="196920" cy="14940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20C1E5F8-5CC6-3742-A6B0-4140344E702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54841" y="2880061"/>
                <a:ext cx="2116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39697E8B-8F7C-2048-8485-891C7E43C69B}"/>
                  </a:ext>
                </a:extLst>
              </p14:cNvPr>
              <p14:cNvContentPartPr/>
              <p14:nvPr/>
            </p14:nvContentPartPr>
            <p14:xfrm>
              <a:off x="4703961" y="2780701"/>
              <a:ext cx="286560" cy="2494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39697E8B-8F7C-2048-8485-891C7E43C69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96401" y="2773141"/>
                <a:ext cx="30168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F593C10A-FE94-A640-BBB2-D91C32A4E2BE}"/>
                  </a:ext>
                </a:extLst>
              </p14:cNvPr>
              <p14:cNvContentPartPr/>
              <p14:nvPr/>
            </p14:nvContentPartPr>
            <p14:xfrm>
              <a:off x="2270001" y="3452101"/>
              <a:ext cx="34560" cy="129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F593C10A-FE94-A640-BBB2-D91C32A4E2B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62441" y="3444541"/>
                <a:ext cx="496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8CCCC3D9-3760-ED4A-BA4F-BEE81D6137E4}"/>
                  </a:ext>
                </a:extLst>
              </p14:cNvPr>
              <p14:cNvContentPartPr/>
              <p14:nvPr/>
            </p14:nvContentPartPr>
            <p14:xfrm>
              <a:off x="1958601" y="3246541"/>
              <a:ext cx="150840" cy="2350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8CCCC3D9-3760-ED4A-BA4F-BEE81D6137E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51041" y="3239341"/>
                <a:ext cx="1659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C674BF12-666F-8C4A-A1BF-FF588780CCDC}"/>
                  </a:ext>
                </a:extLst>
              </p14:cNvPr>
              <p14:cNvContentPartPr/>
              <p14:nvPr/>
            </p14:nvContentPartPr>
            <p14:xfrm>
              <a:off x="2189001" y="3344461"/>
              <a:ext cx="42840" cy="262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C674BF12-666F-8C4A-A1BF-FF588780CCD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81441" y="3336901"/>
                <a:ext cx="579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96DBF538-52C7-3D49-8236-8537C42F17A1}"/>
                  </a:ext>
                </a:extLst>
              </p14:cNvPr>
              <p14:cNvContentPartPr/>
              <p14:nvPr/>
            </p14:nvContentPartPr>
            <p14:xfrm>
              <a:off x="2589321" y="3213061"/>
              <a:ext cx="143280" cy="2214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96DBF538-52C7-3D49-8236-8537C42F17A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81761" y="3205501"/>
                <a:ext cx="1584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080F6FF8-9FAB-EC47-BCC5-84628ABBED5B}"/>
                  </a:ext>
                </a:extLst>
              </p14:cNvPr>
              <p14:cNvContentPartPr/>
              <p14:nvPr/>
            </p14:nvContentPartPr>
            <p14:xfrm>
              <a:off x="5005641" y="3178861"/>
              <a:ext cx="75240" cy="24912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080F6FF8-9FAB-EC47-BCC5-84628ABBED5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998081" y="3171301"/>
                <a:ext cx="9000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2B7E7F20-FF2C-2E45-8209-C50003558697}"/>
                  </a:ext>
                </a:extLst>
              </p14:cNvPr>
              <p14:cNvContentPartPr/>
              <p14:nvPr/>
            </p14:nvContentPartPr>
            <p14:xfrm>
              <a:off x="3932841" y="3208021"/>
              <a:ext cx="947520" cy="2224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2B7E7F20-FF2C-2E45-8209-C5000355869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25284" y="3200461"/>
                <a:ext cx="962634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F1C85510-1731-2D4C-B0CF-7D973FB0381B}"/>
                  </a:ext>
                </a:extLst>
              </p14:cNvPr>
              <p14:cNvContentPartPr/>
              <p14:nvPr/>
            </p14:nvContentPartPr>
            <p14:xfrm>
              <a:off x="3417321" y="3163021"/>
              <a:ext cx="362160" cy="2502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F1C85510-1731-2D4C-B0CF-7D973FB0381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09769" y="3155461"/>
                <a:ext cx="377265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A0C9E2EE-5B33-1548-BC26-C963893D967F}"/>
                  </a:ext>
                </a:extLst>
              </p14:cNvPr>
              <p14:cNvContentPartPr/>
              <p14:nvPr/>
            </p14:nvContentPartPr>
            <p14:xfrm>
              <a:off x="2936721" y="3254101"/>
              <a:ext cx="257040" cy="16308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A0C9E2EE-5B33-1548-BC26-C963893D96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29161" y="3246541"/>
                <a:ext cx="2721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A10BF83A-8CE7-9D48-949D-59DB104C4BCE}"/>
                  </a:ext>
                </a:extLst>
              </p14:cNvPr>
              <p14:cNvContentPartPr/>
              <p14:nvPr/>
            </p14:nvContentPartPr>
            <p14:xfrm>
              <a:off x="1956081" y="3618061"/>
              <a:ext cx="140040" cy="26100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A10BF83A-8CE7-9D48-949D-59DB104C4BC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48521" y="3610511"/>
                <a:ext cx="154800" cy="275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AC776E43-814D-3C44-B336-924621543C89}"/>
                  </a:ext>
                </a:extLst>
              </p14:cNvPr>
              <p14:cNvContentPartPr/>
              <p14:nvPr/>
            </p14:nvContentPartPr>
            <p14:xfrm>
              <a:off x="2282241" y="3751261"/>
              <a:ext cx="23040" cy="370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AC776E43-814D-3C44-B336-924621543C8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74681" y="3743701"/>
                <a:ext cx="381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0B829ED9-5877-EF41-A221-3FC5193D0B21}"/>
                  </a:ext>
                </a:extLst>
              </p14:cNvPr>
              <p14:cNvContentPartPr/>
              <p14:nvPr/>
            </p14:nvContentPartPr>
            <p14:xfrm>
              <a:off x="2313561" y="3874381"/>
              <a:ext cx="3600" cy="468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0B829ED9-5877-EF41-A221-3FC5193D0B2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06001" y="3866821"/>
                <a:ext cx="187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B1C0D565-5CD4-4F48-A7CA-31D2606E7457}"/>
                  </a:ext>
                </a:extLst>
              </p14:cNvPr>
              <p14:cNvContentPartPr/>
              <p14:nvPr/>
            </p14:nvContentPartPr>
            <p14:xfrm>
              <a:off x="3050121" y="3727141"/>
              <a:ext cx="30240" cy="1101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B1C0D565-5CD4-4F48-A7CA-31D2606E745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42561" y="3719581"/>
                <a:ext cx="453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DCC15706-4E6D-2B41-B379-A48FC8C228D1}"/>
                  </a:ext>
                </a:extLst>
              </p14:cNvPr>
              <p14:cNvContentPartPr/>
              <p14:nvPr/>
            </p14:nvContentPartPr>
            <p14:xfrm>
              <a:off x="3050841" y="3661621"/>
              <a:ext cx="2160" cy="396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DCC15706-4E6D-2B41-B379-A48FC8C228D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043281" y="3654061"/>
                <a:ext cx="172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4AE24F28-C023-9A49-92A8-AFFE9577CCCF}"/>
                  </a:ext>
                </a:extLst>
              </p14:cNvPr>
              <p14:cNvContentPartPr/>
              <p14:nvPr/>
            </p14:nvContentPartPr>
            <p14:xfrm>
              <a:off x="3138321" y="3730021"/>
              <a:ext cx="128520" cy="12420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4AE24F28-C023-9A49-92A8-AFFE9577CCC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130761" y="3722821"/>
                <a:ext cx="14364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7AF99D2C-3D12-C841-8A72-6C82E3092845}"/>
                  </a:ext>
                </a:extLst>
              </p14:cNvPr>
              <p14:cNvContentPartPr/>
              <p14:nvPr/>
            </p14:nvContentPartPr>
            <p14:xfrm>
              <a:off x="4681641" y="3590701"/>
              <a:ext cx="359640" cy="2588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7AF99D2C-3D12-C841-8A72-6C82E309284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674081" y="3583141"/>
                <a:ext cx="3747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8B773C10-FB15-5B46-8A7D-A290E4185923}"/>
                  </a:ext>
                </a:extLst>
              </p14:cNvPr>
              <p14:cNvContentPartPr/>
              <p14:nvPr/>
            </p14:nvContentPartPr>
            <p14:xfrm>
              <a:off x="4339281" y="3626341"/>
              <a:ext cx="271440" cy="2494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8B773C10-FB15-5B46-8A7D-A290E418592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331721" y="3618770"/>
                <a:ext cx="286560" cy="264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74188C21-7F73-3543-B5E4-D7CAEE1723DA}"/>
                  </a:ext>
                </a:extLst>
              </p14:cNvPr>
              <p14:cNvContentPartPr/>
              <p14:nvPr/>
            </p14:nvContentPartPr>
            <p14:xfrm>
              <a:off x="4033281" y="3716701"/>
              <a:ext cx="246600" cy="13536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74188C21-7F73-3543-B5E4-D7CAEE1723D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025732" y="3709121"/>
                <a:ext cx="261698" cy="1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94303417-675A-8043-B009-CFC120551907}"/>
                  </a:ext>
                </a:extLst>
              </p14:cNvPr>
              <p14:cNvContentPartPr/>
              <p14:nvPr/>
            </p14:nvContentPartPr>
            <p14:xfrm>
              <a:off x="3688401" y="3626701"/>
              <a:ext cx="189720" cy="2142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94303417-675A-8043-B009-CFC12055190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80841" y="3619141"/>
                <a:ext cx="20484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BCC5BF20-F25D-7C4D-82D9-7CF6C06924F6}"/>
                  </a:ext>
                </a:extLst>
              </p14:cNvPr>
              <p14:cNvContentPartPr/>
              <p14:nvPr/>
            </p14:nvContentPartPr>
            <p14:xfrm>
              <a:off x="3477081" y="3632101"/>
              <a:ext cx="151560" cy="21096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BCC5BF20-F25D-7C4D-82D9-7CF6C06924F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469521" y="3624554"/>
                <a:ext cx="166680" cy="225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41B5ADE4-923D-4046-B75C-0298A4C92820}"/>
                  </a:ext>
                </a:extLst>
              </p14:cNvPr>
              <p14:cNvContentPartPr/>
              <p14:nvPr/>
            </p14:nvContentPartPr>
            <p14:xfrm>
              <a:off x="2623161" y="3631741"/>
              <a:ext cx="198000" cy="2242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41B5ADE4-923D-4046-B75C-0298A4C9282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615961" y="3624181"/>
                <a:ext cx="2131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8DA06946-3BFA-1642-9CCB-5D3874F7AAA9}"/>
                  </a:ext>
                </a:extLst>
              </p14:cNvPr>
              <p14:cNvContentPartPr/>
              <p14:nvPr/>
            </p14:nvContentPartPr>
            <p14:xfrm>
              <a:off x="7144761" y="3401701"/>
              <a:ext cx="803880" cy="43812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8DA06946-3BFA-1642-9CCB-5D3874F7AAA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137204" y="3394141"/>
                <a:ext cx="818633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933ED8F2-0A2A-D34D-9C4A-B1AC2A2B22F7}"/>
                  </a:ext>
                </a:extLst>
              </p14:cNvPr>
              <p14:cNvContentPartPr/>
              <p14:nvPr/>
            </p14:nvContentPartPr>
            <p14:xfrm>
              <a:off x="6764961" y="3456781"/>
              <a:ext cx="317880" cy="3052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933ED8F2-0A2A-D34D-9C4A-B1AC2A2B22F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757410" y="3449221"/>
                <a:ext cx="332623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E85A274E-F41C-A149-96A1-0B5676CA22EC}"/>
                  </a:ext>
                </a:extLst>
              </p14:cNvPr>
              <p14:cNvContentPartPr/>
              <p14:nvPr/>
            </p14:nvContentPartPr>
            <p14:xfrm>
              <a:off x="6315321" y="3533461"/>
              <a:ext cx="307440" cy="21816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E85A274E-F41C-A149-96A1-0B5676CA22E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307752" y="3525901"/>
                <a:ext cx="322578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87F1CA0B-0B1F-5E45-B065-FC096B3D28CD}"/>
                  </a:ext>
                </a:extLst>
              </p14:cNvPr>
              <p14:cNvContentPartPr/>
              <p14:nvPr/>
            </p14:nvContentPartPr>
            <p14:xfrm>
              <a:off x="5763081" y="3615901"/>
              <a:ext cx="447120" cy="2199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87F1CA0B-0B1F-5E45-B065-FC096B3D28C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755515" y="3608329"/>
                <a:ext cx="462252" cy="235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D38761B1-3037-6F4F-BB08-3946DAF07E5C}"/>
                  </a:ext>
                </a:extLst>
              </p14:cNvPr>
              <p14:cNvContentPartPr/>
              <p14:nvPr/>
            </p14:nvContentPartPr>
            <p14:xfrm>
              <a:off x="5303361" y="3495661"/>
              <a:ext cx="335880" cy="31176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D38761B1-3037-6F4F-BB08-3946DAF07E5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295801" y="3488101"/>
                <a:ext cx="3510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914D5370-538D-4248-9D72-B36F8FFFA3B1}"/>
                  </a:ext>
                </a:extLst>
              </p14:cNvPr>
              <p14:cNvContentPartPr/>
              <p14:nvPr/>
            </p14:nvContentPartPr>
            <p14:xfrm>
              <a:off x="6702681" y="367621"/>
              <a:ext cx="109440" cy="540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914D5370-538D-4248-9D72-B36F8FFFA3B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695481" y="360061"/>
                <a:ext cx="1242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E217245A-DB77-CA43-ACB8-E737A79A8A6C}"/>
                  </a:ext>
                </a:extLst>
              </p14:cNvPr>
              <p14:cNvContentPartPr/>
              <p14:nvPr/>
            </p14:nvContentPartPr>
            <p14:xfrm>
              <a:off x="5982321" y="326581"/>
              <a:ext cx="621360" cy="31284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E217245A-DB77-CA43-ACB8-E737A79A8A6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974765" y="319021"/>
                <a:ext cx="636471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9848B0A4-D23D-2B44-AC21-0963F5FF0BF5}"/>
                  </a:ext>
                </a:extLst>
              </p14:cNvPr>
              <p14:cNvContentPartPr/>
              <p14:nvPr/>
            </p14:nvContentPartPr>
            <p14:xfrm>
              <a:off x="6702681" y="415501"/>
              <a:ext cx="1029960" cy="36324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9848B0A4-D23D-2B44-AC21-0963F5FF0BF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695481" y="407941"/>
                <a:ext cx="104472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5BF1D2F4-FAEC-1542-A35D-2C6944453A2E}"/>
                  </a:ext>
                </a:extLst>
              </p14:cNvPr>
              <p14:cNvContentPartPr/>
              <p14:nvPr/>
            </p14:nvContentPartPr>
            <p14:xfrm>
              <a:off x="7183281" y="149821"/>
              <a:ext cx="108720" cy="19512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5BF1D2F4-FAEC-1542-A35D-2C6944453A2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173201" y="139741"/>
                <a:ext cx="1288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0588BA22-D908-1D4F-A052-BCC49BE42B0D}"/>
                  </a:ext>
                </a:extLst>
              </p14:cNvPr>
              <p14:cNvContentPartPr/>
              <p14:nvPr/>
            </p14:nvContentPartPr>
            <p14:xfrm>
              <a:off x="7839561" y="98341"/>
              <a:ext cx="503640" cy="56520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0588BA22-D908-1D4F-A052-BCC49BE42B0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829481" y="87908"/>
                <a:ext cx="521280" cy="5828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314D24C4-C507-DE47-8258-630443FF934C}"/>
                  </a:ext>
                </a:extLst>
              </p14:cNvPr>
              <p14:cNvContentPartPr/>
              <p14:nvPr/>
            </p14:nvContentPartPr>
            <p14:xfrm>
              <a:off x="8523921" y="371941"/>
              <a:ext cx="127800" cy="1332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314D24C4-C507-DE47-8258-630443FF934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516361" y="364381"/>
                <a:ext cx="1429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E55A6CAF-D872-8348-B4CA-6C3A78E8F16E}"/>
                  </a:ext>
                </a:extLst>
              </p14:cNvPr>
              <p14:cNvContentPartPr/>
              <p14:nvPr/>
            </p14:nvContentPartPr>
            <p14:xfrm>
              <a:off x="8554881" y="438901"/>
              <a:ext cx="141840" cy="1548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E55A6CAF-D872-8348-B4CA-6C3A78E8F16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547321" y="431341"/>
                <a:ext cx="1566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EDD8B48E-4CDE-6E46-BD57-B5E094850C04}"/>
                  </a:ext>
                </a:extLst>
              </p14:cNvPr>
              <p14:cNvContentPartPr/>
              <p14:nvPr/>
            </p14:nvContentPartPr>
            <p14:xfrm>
              <a:off x="8906601" y="362941"/>
              <a:ext cx="429120" cy="4788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EDD8B48E-4CDE-6E46-BD57-B5E094850C0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896521" y="352861"/>
                <a:ext cx="4492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AFA12243-ED8F-DF43-A9D6-006CF0B5B496}"/>
                  </a:ext>
                </a:extLst>
              </p14:cNvPr>
              <p14:cNvContentPartPr/>
              <p14:nvPr/>
            </p14:nvContentPartPr>
            <p14:xfrm>
              <a:off x="8895801" y="526741"/>
              <a:ext cx="405360" cy="16560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AFA12243-ED8F-DF43-A9D6-006CF0B5B49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888241" y="519181"/>
                <a:ext cx="4204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CB409E92-5BF7-3E4B-8784-82C70049EB2D}"/>
                  </a:ext>
                </a:extLst>
              </p14:cNvPr>
              <p14:cNvContentPartPr/>
              <p14:nvPr/>
            </p14:nvContentPartPr>
            <p14:xfrm>
              <a:off x="9074001" y="128581"/>
              <a:ext cx="98280" cy="18612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CB409E92-5BF7-3E4B-8784-82C70049EB2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063921" y="118520"/>
                <a:ext cx="118440" cy="206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4D7F0777-95AC-8D4F-92C9-707B17E6FC37}"/>
                  </a:ext>
                </a:extLst>
              </p14:cNvPr>
              <p14:cNvContentPartPr/>
              <p14:nvPr/>
            </p14:nvContentPartPr>
            <p14:xfrm>
              <a:off x="9112881" y="926341"/>
              <a:ext cx="457920" cy="12492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4D7F0777-95AC-8D4F-92C9-707B17E6FC3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105315" y="918781"/>
                <a:ext cx="473052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5FA11B2C-03E3-D641-94B5-38AAF7FE3528}"/>
                  </a:ext>
                </a:extLst>
              </p14:cNvPr>
              <p14:cNvContentPartPr/>
              <p14:nvPr/>
            </p14:nvContentPartPr>
            <p14:xfrm>
              <a:off x="9895521" y="889261"/>
              <a:ext cx="578520" cy="6408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5FA11B2C-03E3-D641-94B5-38AAF7FE352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887961" y="881701"/>
                <a:ext cx="5936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328927B8-6BA9-4042-BE56-F254D327A94F}"/>
                  </a:ext>
                </a:extLst>
              </p14:cNvPr>
              <p14:cNvContentPartPr/>
              <p14:nvPr/>
            </p14:nvContentPartPr>
            <p14:xfrm>
              <a:off x="10148601" y="990421"/>
              <a:ext cx="146880" cy="17460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328927B8-6BA9-4042-BE56-F254D327A94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141041" y="982861"/>
                <a:ext cx="1620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D9AE070F-7013-F441-B268-8136E2CAC5F4}"/>
                  </a:ext>
                </a:extLst>
              </p14:cNvPr>
              <p14:cNvContentPartPr/>
              <p14:nvPr/>
            </p14:nvContentPartPr>
            <p14:xfrm>
              <a:off x="9966081" y="646261"/>
              <a:ext cx="410400" cy="18576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D9AE070F-7013-F441-B268-8136E2CAC5F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958521" y="638701"/>
                <a:ext cx="4255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2F8305DF-E7F5-704B-8423-EE3B822CF14D}"/>
                  </a:ext>
                </a:extLst>
              </p14:cNvPr>
              <p14:cNvContentPartPr/>
              <p14:nvPr/>
            </p14:nvContentPartPr>
            <p14:xfrm>
              <a:off x="1977321" y="4497181"/>
              <a:ext cx="230400" cy="17496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2F8305DF-E7F5-704B-8423-EE3B822CF14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969761" y="4489621"/>
                <a:ext cx="2455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31DF9EE4-ED0F-0A46-BDD9-3D3DBE62EB17}"/>
                  </a:ext>
                </a:extLst>
              </p14:cNvPr>
              <p14:cNvContentPartPr/>
              <p14:nvPr/>
            </p14:nvContentPartPr>
            <p14:xfrm>
              <a:off x="2331561" y="4383421"/>
              <a:ext cx="125280" cy="30780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31DF9EE4-ED0F-0A46-BDD9-3D3DBE62EB1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324001" y="4375861"/>
                <a:ext cx="1404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AB13EF30-85FC-3B4F-911A-00A3C77BBFA5}"/>
                  </a:ext>
                </a:extLst>
              </p14:cNvPr>
              <p14:cNvContentPartPr/>
              <p14:nvPr/>
            </p14:nvContentPartPr>
            <p14:xfrm>
              <a:off x="3072081" y="4378021"/>
              <a:ext cx="140400" cy="2239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AB13EF30-85FC-3B4F-911A-00A3C77BBFA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064521" y="4370461"/>
                <a:ext cx="1555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3E3C8368-E973-374A-BF63-4DFE98220A65}"/>
                  </a:ext>
                </a:extLst>
              </p14:cNvPr>
              <p14:cNvContentPartPr/>
              <p14:nvPr/>
            </p14:nvContentPartPr>
            <p14:xfrm>
              <a:off x="3843921" y="4446061"/>
              <a:ext cx="78840" cy="13068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3E3C8368-E973-374A-BF63-4DFE98220A6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836361" y="4438501"/>
                <a:ext cx="939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D422C1EC-AE9C-C244-AA6E-0378D4543C75}"/>
                  </a:ext>
                </a:extLst>
              </p14:cNvPr>
              <p14:cNvContentPartPr/>
              <p14:nvPr/>
            </p14:nvContentPartPr>
            <p14:xfrm>
              <a:off x="3990801" y="4300621"/>
              <a:ext cx="748800" cy="32796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D422C1EC-AE9C-C244-AA6E-0378D4543C7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983245" y="4293053"/>
                <a:ext cx="763553" cy="343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1F6A322B-514C-DA48-BF84-BCB5B0811204}"/>
                  </a:ext>
                </a:extLst>
              </p14:cNvPr>
              <p14:cNvContentPartPr/>
              <p14:nvPr/>
            </p14:nvContentPartPr>
            <p14:xfrm>
              <a:off x="3475641" y="4428781"/>
              <a:ext cx="204840" cy="14004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1F6A322B-514C-DA48-BF84-BCB5B081120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468094" y="4421221"/>
                <a:ext cx="219933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048B9C07-C5DF-9C43-B953-281A35D45032}"/>
                  </a:ext>
                </a:extLst>
              </p14:cNvPr>
              <p14:cNvContentPartPr/>
              <p14:nvPr/>
            </p14:nvContentPartPr>
            <p14:xfrm>
              <a:off x="5605761" y="4390981"/>
              <a:ext cx="192600" cy="34560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048B9C07-C5DF-9C43-B953-281A35D4503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598201" y="4383421"/>
                <a:ext cx="20736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BF61257E-9D11-C242-A8FD-3AFF8491679B}"/>
                  </a:ext>
                </a:extLst>
              </p14:cNvPr>
              <p14:cNvContentPartPr/>
              <p14:nvPr/>
            </p14:nvContentPartPr>
            <p14:xfrm>
              <a:off x="5362401" y="4414021"/>
              <a:ext cx="131400" cy="28584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BF61257E-9D11-C242-A8FD-3AFF8491679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354841" y="4406461"/>
                <a:ext cx="14652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92441AE9-1879-3E4C-AD45-232F0AFE2397}"/>
                  </a:ext>
                </a:extLst>
              </p14:cNvPr>
              <p14:cNvContentPartPr/>
              <p14:nvPr/>
            </p14:nvContentPartPr>
            <p14:xfrm>
              <a:off x="3659961" y="5668621"/>
              <a:ext cx="3417840" cy="663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92441AE9-1879-3E4C-AD45-232F0AFE239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652401" y="5661421"/>
                <a:ext cx="343296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771E627B-6ECB-5342-841B-6FC522AB7EC6}"/>
                  </a:ext>
                </a:extLst>
              </p14:cNvPr>
              <p14:cNvContentPartPr/>
              <p14:nvPr/>
            </p14:nvContentPartPr>
            <p14:xfrm>
              <a:off x="7470921" y="5833501"/>
              <a:ext cx="121320" cy="25092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771E627B-6ECB-5342-841B-6FC522AB7EC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463361" y="5825941"/>
                <a:ext cx="13644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1E1E141F-9742-104B-B501-405572D744D3}"/>
                  </a:ext>
                </a:extLst>
              </p14:cNvPr>
              <p14:cNvContentPartPr/>
              <p14:nvPr/>
            </p14:nvContentPartPr>
            <p14:xfrm>
              <a:off x="7726521" y="5799661"/>
              <a:ext cx="212760" cy="34920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1E1E141F-9742-104B-B501-405572D744D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719321" y="5792101"/>
                <a:ext cx="227880" cy="36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4091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4F33C5-DD10-124F-B996-74C35FDD2D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212697"/>
            <a:ext cx="3878987" cy="32163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6BABFE-226F-6245-8EDD-2F7E785E64A8}"/>
              </a:ext>
            </a:extLst>
          </p:cNvPr>
          <p:cNvSpPr txBox="1"/>
          <p:nvPr/>
        </p:nvSpPr>
        <p:spPr>
          <a:xfrm>
            <a:off x="421419" y="882595"/>
            <a:ext cx="827822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Shown are one of the roots of five different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second-order systems, A, B, C, D, and E.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List them in the following orders: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Natural frequency, highest to lowest.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Damped natural frequency, highest to lowest.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Damping ratio, highest to lowest.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Overshoot in unit step error response, highest to lowest.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Settling time, longest to shortest.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Which has the “best” transient response?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926B961-64E1-BC42-8370-0DCCDA323703}"/>
                  </a:ext>
                </a:extLst>
              </p14:cNvPr>
              <p14:cNvContentPartPr/>
              <p14:nvPr/>
            </p14:nvContentPartPr>
            <p14:xfrm>
              <a:off x="7131081" y="2588101"/>
              <a:ext cx="11520" cy="799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926B961-64E1-BC42-8370-0DCCDA3237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23521" y="2580541"/>
                <a:ext cx="266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51A4E32-0026-E942-B86D-18F573D047A7}"/>
                  </a:ext>
                </a:extLst>
              </p14:cNvPr>
              <p14:cNvContentPartPr/>
              <p14:nvPr/>
            </p14:nvContentPartPr>
            <p14:xfrm>
              <a:off x="7586121" y="2364541"/>
              <a:ext cx="219600" cy="2430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51A4E32-0026-E942-B86D-18F573D047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78561" y="2356981"/>
                <a:ext cx="2347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DE67BBC-BDD2-D147-8ECC-DE54CDEA1CF4}"/>
                  </a:ext>
                </a:extLst>
              </p14:cNvPr>
              <p14:cNvContentPartPr/>
              <p14:nvPr/>
            </p14:nvContentPartPr>
            <p14:xfrm>
              <a:off x="7245201" y="2384701"/>
              <a:ext cx="221040" cy="2710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DE67BBC-BDD2-D147-8ECC-DE54CDEA1CF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37641" y="2377141"/>
                <a:ext cx="23616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C025447-B888-154D-A4EE-2C304FD61DDB}"/>
                  </a:ext>
                </a:extLst>
              </p14:cNvPr>
              <p14:cNvContentPartPr/>
              <p14:nvPr/>
            </p14:nvContentPartPr>
            <p14:xfrm>
              <a:off x="6753441" y="2300101"/>
              <a:ext cx="285480" cy="3909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C025447-B888-154D-A4EE-2C304FD61D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45891" y="2292541"/>
                <a:ext cx="300581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51F02DF-B135-A749-95D8-F43C4BBCAA2B}"/>
                  </a:ext>
                </a:extLst>
              </p14:cNvPr>
              <p14:cNvContentPartPr/>
              <p14:nvPr/>
            </p14:nvContentPartPr>
            <p14:xfrm>
              <a:off x="6105441" y="2273461"/>
              <a:ext cx="536400" cy="4572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51F02DF-B135-A749-95D8-F43C4BBCAA2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97881" y="2265901"/>
                <a:ext cx="55152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B9EA812-66D1-8C4F-A3F7-070DF4DF329E}"/>
                  </a:ext>
                </a:extLst>
              </p14:cNvPr>
              <p14:cNvContentPartPr/>
              <p14:nvPr/>
            </p14:nvContentPartPr>
            <p14:xfrm>
              <a:off x="7493241" y="2831101"/>
              <a:ext cx="182520" cy="2779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B9EA812-66D1-8C4F-A3F7-070DF4DF329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85696" y="2823551"/>
                <a:ext cx="197251" cy="2930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BDC6AEA-0F63-214D-8A1F-883AC1991487}"/>
                  </a:ext>
                </a:extLst>
              </p14:cNvPr>
              <p14:cNvContentPartPr/>
              <p14:nvPr/>
            </p14:nvContentPartPr>
            <p14:xfrm>
              <a:off x="7254201" y="2873941"/>
              <a:ext cx="163800" cy="221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BDC6AEA-0F63-214D-8A1F-883AC199148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46641" y="2866381"/>
                <a:ext cx="1789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2FC072A-3B6E-1348-9EFA-292FABF49945}"/>
                  </a:ext>
                </a:extLst>
              </p14:cNvPr>
              <p14:cNvContentPartPr/>
              <p14:nvPr/>
            </p14:nvContentPartPr>
            <p14:xfrm>
              <a:off x="8322321" y="2817421"/>
              <a:ext cx="184680" cy="2379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2FC072A-3B6E-1348-9EFA-292FABF4994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14761" y="2809861"/>
                <a:ext cx="1998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8E705C5-EC30-7F46-9B57-F6661CB06A9D}"/>
                  </a:ext>
                </a:extLst>
              </p14:cNvPr>
              <p14:cNvContentPartPr/>
              <p14:nvPr/>
            </p14:nvContentPartPr>
            <p14:xfrm>
              <a:off x="8022801" y="2864221"/>
              <a:ext cx="195480" cy="2858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8E705C5-EC30-7F46-9B57-F6661CB06A9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15241" y="2856661"/>
                <a:ext cx="21060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787384D5-BB61-FB4A-8072-10B5F184D13A}"/>
                  </a:ext>
                </a:extLst>
              </p14:cNvPr>
              <p14:cNvContentPartPr/>
              <p14:nvPr/>
            </p14:nvContentPartPr>
            <p14:xfrm>
              <a:off x="7787721" y="2859541"/>
              <a:ext cx="150840" cy="2538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787384D5-BB61-FB4A-8072-10B5F184D13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80161" y="2852331"/>
                <a:ext cx="165960" cy="268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1CBDD73-CF49-6147-857E-CC49A1AB3047}"/>
                  </a:ext>
                </a:extLst>
              </p14:cNvPr>
              <p14:cNvContentPartPr/>
              <p14:nvPr/>
            </p14:nvContentPartPr>
            <p14:xfrm>
              <a:off x="6002481" y="3129181"/>
              <a:ext cx="237960" cy="318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1CBDD73-CF49-6147-857E-CC49A1AB304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994921" y="3121612"/>
                <a:ext cx="253080" cy="333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1A4EF5D-EA33-B044-BAA3-2F872BCC6B5D}"/>
                  </a:ext>
                </a:extLst>
              </p14:cNvPr>
              <p14:cNvContentPartPr/>
              <p14:nvPr/>
            </p14:nvContentPartPr>
            <p14:xfrm>
              <a:off x="5630601" y="3140701"/>
              <a:ext cx="231840" cy="3099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1A4EF5D-EA33-B044-BAA3-2F872BCC6B5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23041" y="3133132"/>
                <a:ext cx="246960" cy="325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7812FFE-1000-6F4D-BCC8-B6677BAC3643}"/>
                  </a:ext>
                </a:extLst>
              </p14:cNvPr>
              <p14:cNvContentPartPr/>
              <p14:nvPr/>
            </p14:nvContentPartPr>
            <p14:xfrm>
              <a:off x="6441321" y="3125941"/>
              <a:ext cx="108720" cy="2869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7812FFE-1000-6F4D-BCC8-B6677BAC364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33761" y="3118741"/>
                <a:ext cx="12384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3F18B89-07FA-BF4A-B69A-737FE5E4A6CF}"/>
                  </a:ext>
                </a:extLst>
              </p14:cNvPr>
              <p14:cNvContentPartPr/>
              <p14:nvPr/>
            </p14:nvContentPartPr>
            <p14:xfrm>
              <a:off x="7229721" y="3177061"/>
              <a:ext cx="270360" cy="2761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3F18B89-07FA-BF4A-B69A-737FE5E4A6C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222161" y="3169501"/>
                <a:ext cx="28548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F7103D1-90D9-9042-9865-CAD6F9C5BD64}"/>
                  </a:ext>
                </a:extLst>
              </p14:cNvPr>
              <p14:cNvContentPartPr/>
              <p14:nvPr/>
            </p14:nvContentPartPr>
            <p14:xfrm>
              <a:off x="6945681" y="3221701"/>
              <a:ext cx="176400" cy="1969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F7103D1-90D9-9042-9865-CAD6F9C5BD6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938121" y="3214141"/>
                <a:ext cx="19152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8D96430-8E99-414E-9CEC-4D645A6610C1}"/>
                  </a:ext>
                </a:extLst>
              </p14:cNvPr>
              <p14:cNvContentPartPr/>
              <p14:nvPr/>
            </p14:nvContentPartPr>
            <p14:xfrm>
              <a:off x="6613041" y="3194701"/>
              <a:ext cx="229680" cy="2383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8D96430-8E99-414E-9CEC-4D645A6610C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05830" y="3187490"/>
                <a:ext cx="244824" cy="253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00EA20E-8D3A-C840-A9A7-EE5FD0EA7A89}"/>
                  </a:ext>
                </a:extLst>
              </p14:cNvPr>
              <p14:cNvContentPartPr/>
              <p14:nvPr/>
            </p14:nvContentPartPr>
            <p14:xfrm>
              <a:off x="8964561" y="3727141"/>
              <a:ext cx="13680" cy="1008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00EA20E-8D3A-C840-A9A7-EE5FD0EA7A8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957001" y="3719581"/>
                <a:ext cx="2880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0F74073-EE4E-0C4C-B326-6CFB416C4F15}"/>
                  </a:ext>
                </a:extLst>
              </p14:cNvPr>
              <p14:cNvContentPartPr/>
              <p14:nvPr/>
            </p14:nvContentPartPr>
            <p14:xfrm>
              <a:off x="9707241" y="3812461"/>
              <a:ext cx="19080" cy="763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0F74073-EE4E-0C4C-B326-6CFB416C4F1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699681" y="3804901"/>
                <a:ext cx="3420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A704080-1AEE-2F40-97BC-35C7C42F204C}"/>
                  </a:ext>
                </a:extLst>
              </p14:cNvPr>
              <p14:cNvContentPartPr/>
              <p14:nvPr/>
            </p14:nvContentPartPr>
            <p14:xfrm>
              <a:off x="10060401" y="3727141"/>
              <a:ext cx="23400" cy="932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A704080-1AEE-2F40-97BC-35C7C42F204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052841" y="3719581"/>
                <a:ext cx="385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70362550-FCC6-AB4F-A376-C07413A88679}"/>
                  </a:ext>
                </a:extLst>
              </p14:cNvPr>
              <p14:cNvContentPartPr/>
              <p14:nvPr/>
            </p14:nvContentPartPr>
            <p14:xfrm>
              <a:off x="10190001" y="3516541"/>
              <a:ext cx="160920" cy="2570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70362550-FCC6-AB4F-A376-C07413A8867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182441" y="3508981"/>
                <a:ext cx="176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F4BA0899-2A65-5149-8734-B775AFFEA9C4}"/>
                  </a:ext>
                </a:extLst>
              </p14:cNvPr>
              <p14:cNvContentPartPr/>
              <p14:nvPr/>
            </p14:nvContentPartPr>
            <p14:xfrm>
              <a:off x="9848001" y="3556141"/>
              <a:ext cx="128520" cy="2260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F4BA0899-2A65-5149-8734-B775AFFEA9C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840441" y="3548581"/>
                <a:ext cx="1436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80EE4B9-29C4-6846-8DF8-A9DA48FB31E2}"/>
                  </a:ext>
                </a:extLst>
              </p14:cNvPr>
              <p14:cNvContentPartPr/>
              <p14:nvPr/>
            </p14:nvContentPartPr>
            <p14:xfrm>
              <a:off x="9069681" y="3487021"/>
              <a:ext cx="550440" cy="3783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80EE4B9-29C4-6846-8DF8-A9DA48FB31E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062121" y="3479461"/>
                <a:ext cx="56556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CEAE097-A0AC-F84B-8162-BB211BC61EFA}"/>
                  </a:ext>
                </a:extLst>
              </p14:cNvPr>
              <p14:cNvContentPartPr/>
              <p14:nvPr/>
            </p14:nvContentPartPr>
            <p14:xfrm>
              <a:off x="8670441" y="3487021"/>
              <a:ext cx="235440" cy="3492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CEAE097-A0AC-F84B-8162-BB211BC61EF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662881" y="3479461"/>
                <a:ext cx="25056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7E40725-61AE-0942-BFF4-7E339F4E76E4}"/>
                  </a:ext>
                </a:extLst>
              </p14:cNvPr>
              <p14:cNvContentPartPr/>
              <p14:nvPr/>
            </p14:nvContentPartPr>
            <p14:xfrm>
              <a:off x="6129561" y="4129981"/>
              <a:ext cx="15480" cy="1119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7E40725-61AE-0942-BFF4-7E339F4E76E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122001" y="4122421"/>
                <a:ext cx="306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3DD619DE-17DA-3F4C-8117-360E7639D53E}"/>
                  </a:ext>
                </a:extLst>
              </p14:cNvPr>
              <p14:cNvContentPartPr/>
              <p14:nvPr/>
            </p14:nvContentPartPr>
            <p14:xfrm>
              <a:off x="6612681" y="3985621"/>
              <a:ext cx="166680" cy="2030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3DD619DE-17DA-3F4C-8117-360E7639D53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605121" y="3978061"/>
                <a:ext cx="1818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F4114E1-8380-A144-8292-A98689C34914}"/>
                  </a:ext>
                </a:extLst>
              </p14:cNvPr>
              <p14:cNvContentPartPr/>
              <p14:nvPr/>
            </p14:nvContentPartPr>
            <p14:xfrm>
              <a:off x="6889521" y="4137901"/>
              <a:ext cx="30600" cy="1188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F4114E1-8380-A144-8292-A98689C3491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881961" y="4130341"/>
                <a:ext cx="457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C50745A-E031-034F-9E90-05BE94DFE468}"/>
                  </a:ext>
                </a:extLst>
              </p14:cNvPr>
              <p14:cNvContentPartPr/>
              <p14:nvPr/>
            </p14:nvContentPartPr>
            <p14:xfrm>
              <a:off x="7319721" y="4168861"/>
              <a:ext cx="49680" cy="918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C50745A-E031-034F-9E90-05BE94DFE46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312161" y="4161301"/>
                <a:ext cx="6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06391D5-9097-4045-84B3-454EC5D9278D}"/>
                  </a:ext>
                </a:extLst>
              </p14:cNvPr>
              <p14:cNvContentPartPr/>
              <p14:nvPr/>
            </p14:nvContentPartPr>
            <p14:xfrm>
              <a:off x="7462281" y="3959341"/>
              <a:ext cx="205560" cy="2804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06391D5-9097-4045-84B3-454EC5D9278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454721" y="3951781"/>
                <a:ext cx="2206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93C7BF4-43BE-8B42-9CA5-586B0C38EB1C}"/>
                  </a:ext>
                </a:extLst>
              </p14:cNvPr>
              <p14:cNvContentPartPr/>
              <p14:nvPr/>
            </p14:nvContentPartPr>
            <p14:xfrm>
              <a:off x="7074921" y="3959701"/>
              <a:ext cx="172080" cy="2599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93C7BF4-43BE-8B42-9CA5-586B0C38EB1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067361" y="3952141"/>
                <a:ext cx="18720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FCD11CE-EF1B-4B46-8CC9-58978690AB71}"/>
                  </a:ext>
                </a:extLst>
              </p14:cNvPr>
              <p14:cNvContentPartPr/>
              <p14:nvPr/>
            </p14:nvContentPartPr>
            <p14:xfrm>
              <a:off x="6266001" y="3967261"/>
              <a:ext cx="210960" cy="2692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FCD11CE-EF1B-4B46-8CC9-58978690AB7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258441" y="3959701"/>
                <a:ext cx="22608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1F0B893-FF99-3B46-AB41-EF4F2E12F45C}"/>
                  </a:ext>
                </a:extLst>
              </p14:cNvPr>
              <p14:cNvContentPartPr/>
              <p14:nvPr/>
            </p14:nvContentPartPr>
            <p14:xfrm>
              <a:off x="5858121" y="3952141"/>
              <a:ext cx="190080" cy="2361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1F0B893-FF99-3B46-AB41-EF4F2E12F45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850561" y="3944581"/>
                <a:ext cx="2052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7BFB6E8-D408-F043-A87B-82E6D3FBC66E}"/>
                  </a:ext>
                </a:extLst>
              </p14:cNvPr>
              <p14:cNvContentPartPr/>
              <p14:nvPr/>
            </p14:nvContentPartPr>
            <p14:xfrm>
              <a:off x="4877121" y="5276941"/>
              <a:ext cx="12600" cy="381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7BFB6E8-D408-F043-A87B-82E6D3FBC66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869921" y="5269381"/>
                <a:ext cx="277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6626BAD-38A2-BE43-B7DA-003A3D9532BB}"/>
                  </a:ext>
                </a:extLst>
              </p14:cNvPr>
              <p14:cNvContentPartPr/>
              <p14:nvPr/>
            </p14:nvContentPartPr>
            <p14:xfrm>
              <a:off x="4567521" y="5009821"/>
              <a:ext cx="221040" cy="3168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6626BAD-38A2-BE43-B7DA-003A3D9532B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559961" y="5002261"/>
                <a:ext cx="23616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D0AE874-E378-944B-98FD-CD070E216BCE}"/>
                  </a:ext>
                </a:extLst>
              </p14:cNvPr>
              <p14:cNvContentPartPr/>
              <p14:nvPr/>
            </p14:nvContentPartPr>
            <p14:xfrm>
              <a:off x="8061321" y="5036461"/>
              <a:ext cx="79200" cy="1418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D0AE874-E378-944B-98FD-CD070E216BCE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053761" y="5028901"/>
                <a:ext cx="9432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C171850E-4B57-774D-94DE-8B8DCD5486FB}"/>
                  </a:ext>
                </a:extLst>
              </p14:cNvPr>
              <p14:cNvContentPartPr/>
              <p14:nvPr/>
            </p14:nvContentPartPr>
            <p14:xfrm>
              <a:off x="7546881" y="4897141"/>
              <a:ext cx="450720" cy="379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C171850E-4B57-774D-94DE-8B8DCD5486FB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539321" y="4889581"/>
                <a:ext cx="4658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E2F5A69E-5D03-4F49-AEB5-FEC060931460}"/>
                  </a:ext>
                </a:extLst>
              </p14:cNvPr>
              <p14:cNvContentPartPr/>
              <p14:nvPr/>
            </p14:nvContentPartPr>
            <p14:xfrm>
              <a:off x="8711481" y="4986421"/>
              <a:ext cx="55080" cy="1216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E2F5A69E-5D03-4F49-AEB5-FEC06093146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703921" y="4978861"/>
                <a:ext cx="702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A4EC9DF1-CCD2-E748-BA0D-080478C3FA1A}"/>
                  </a:ext>
                </a:extLst>
              </p14:cNvPr>
              <p14:cNvContentPartPr/>
              <p14:nvPr/>
            </p14:nvContentPartPr>
            <p14:xfrm>
              <a:off x="8838921" y="4992541"/>
              <a:ext cx="86040" cy="669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A4EC9DF1-CCD2-E748-BA0D-080478C3FA1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831361" y="4984981"/>
                <a:ext cx="1011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2AEE22F3-5F3D-4D49-A3C2-B8BD3BAAA8F0}"/>
                  </a:ext>
                </a:extLst>
              </p14:cNvPr>
              <p14:cNvContentPartPr/>
              <p14:nvPr/>
            </p14:nvContentPartPr>
            <p14:xfrm>
              <a:off x="9139881" y="4819741"/>
              <a:ext cx="715680" cy="2840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2AEE22F3-5F3D-4D49-A3C2-B8BD3BAAA8F0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132321" y="4812181"/>
                <a:ext cx="73080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ACE6AE7B-2918-D64C-BD45-EDDF55A771F7}"/>
                  </a:ext>
                </a:extLst>
              </p14:cNvPr>
              <p14:cNvContentPartPr/>
              <p14:nvPr/>
            </p14:nvContentPartPr>
            <p14:xfrm>
              <a:off x="8207841" y="4850701"/>
              <a:ext cx="329040" cy="3607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ACE6AE7B-2918-D64C-BD45-EDDF55A771F7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200281" y="4843133"/>
                <a:ext cx="344160" cy="375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64BD4B0A-E3F4-9243-A719-0306912B2BA4}"/>
                  </a:ext>
                </a:extLst>
              </p14:cNvPr>
              <p14:cNvContentPartPr/>
              <p14:nvPr/>
            </p14:nvContentPartPr>
            <p14:xfrm>
              <a:off x="9941961" y="4759621"/>
              <a:ext cx="1449000" cy="3402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64BD4B0A-E3F4-9243-A719-0306912B2BA4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934401" y="4752069"/>
                <a:ext cx="1463760" cy="354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953B9E29-4D7F-8F46-9A2C-035A9A8C1850}"/>
                  </a:ext>
                </a:extLst>
              </p14:cNvPr>
              <p14:cNvContentPartPr/>
              <p14:nvPr/>
            </p14:nvContentPartPr>
            <p14:xfrm>
              <a:off x="7458321" y="402901"/>
              <a:ext cx="1880280" cy="8467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953B9E29-4D7F-8F46-9A2C-035A9A8C1850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450761" y="395341"/>
                <a:ext cx="189540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249F8E13-A63D-E744-9412-397E178D1484}"/>
                  </a:ext>
                </a:extLst>
              </p14:cNvPr>
              <p14:cNvContentPartPr/>
              <p14:nvPr/>
            </p14:nvContentPartPr>
            <p14:xfrm>
              <a:off x="7469841" y="5346781"/>
              <a:ext cx="208080" cy="3646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249F8E13-A63D-E744-9412-397E178D1484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462268" y="5339228"/>
                <a:ext cx="223226" cy="379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1A62EDDB-AFAC-6F4F-A7CF-AE505EBD5B31}"/>
                  </a:ext>
                </a:extLst>
              </p14:cNvPr>
              <p14:cNvContentPartPr/>
              <p14:nvPr/>
            </p14:nvContentPartPr>
            <p14:xfrm>
              <a:off x="5245401" y="4951501"/>
              <a:ext cx="2152440" cy="7642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1A62EDDB-AFAC-6F4F-A7CF-AE505EBD5B3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237842" y="4943945"/>
                <a:ext cx="2167557" cy="779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42BCA7FF-4F1E-FF47-97CC-26095863B15E}"/>
                  </a:ext>
                </a:extLst>
              </p14:cNvPr>
              <p14:cNvContentPartPr/>
              <p14:nvPr/>
            </p14:nvContentPartPr>
            <p14:xfrm>
              <a:off x="10282881" y="5380261"/>
              <a:ext cx="240840" cy="21780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42BCA7FF-4F1E-FF47-97CC-26095863B15E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0275310" y="5372701"/>
                <a:ext cx="255983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226E4A37-9F7C-3F43-9A2F-78FC09DE4764}"/>
                  </a:ext>
                </a:extLst>
              </p14:cNvPr>
              <p14:cNvContentPartPr/>
              <p14:nvPr/>
            </p14:nvContentPartPr>
            <p14:xfrm>
              <a:off x="9478641" y="5269381"/>
              <a:ext cx="744480" cy="27648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226E4A37-9F7C-3F43-9A2F-78FC09DE4764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9471081" y="5261821"/>
                <a:ext cx="75960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CA0B8F9D-9F03-E143-B83E-0E183C3CC6D8}"/>
                  </a:ext>
                </a:extLst>
              </p14:cNvPr>
              <p14:cNvContentPartPr/>
              <p14:nvPr/>
            </p14:nvContentPartPr>
            <p14:xfrm>
              <a:off x="9061401" y="5291341"/>
              <a:ext cx="306720" cy="25056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CA0B8F9D-9F03-E143-B83E-0E183C3CC6D8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053850" y="5283770"/>
                <a:ext cx="321822" cy="2657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2A8778A0-89E8-7B44-8203-F04C280DEAB8}"/>
                  </a:ext>
                </a:extLst>
              </p14:cNvPr>
              <p14:cNvContentPartPr/>
              <p14:nvPr/>
            </p14:nvContentPartPr>
            <p14:xfrm>
              <a:off x="8291361" y="5302141"/>
              <a:ext cx="704160" cy="2901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2A8778A0-89E8-7B44-8203-F04C280DEAB8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283797" y="5294581"/>
                <a:ext cx="719288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03FBC39E-CE67-8D44-BECF-91B5431506E4}"/>
                  </a:ext>
                </a:extLst>
              </p14:cNvPr>
              <p14:cNvContentPartPr/>
              <p14:nvPr/>
            </p14:nvContentPartPr>
            <p14:xfrm>
              <a:off x="7907601" y="5432101"/>
              <a:ext cx="219960" cy="1404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03FBC39E-CE67-8D44-BECF-91B5431506E4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900029" y="5424560"/>
                <a:ext cx="235105" cy="155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A1F0C6AA-B33A-DC49-9F06-4123BD09396A}"/>
                  </a:ext>
                </a:extLst>
              </p14:cNvPr>
              <p14:cNvContentPartPr/>
              <p14:nvPr/>
            </p14:nvContentPartPr>
            <p14:xfrm>
              <a:off x="10631721" y="5211421"/>
              <a:ext cx="852840" cy="28080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A1F0C6AA-B33A-DC49-9F06-4123BD09396A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0624161" y="5203861"/>
                <a:ext cx="867960" cy="29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966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First-order error dynamics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A4F616-41DD-814A-ABF9-F191DA4789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224" y="1890573"/>
            <a:ext cx="8920655" cy="43151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2675A-93C7-CB4A-AD75-690470BBC03E}"/>
              </a:ext>
            </a:extLst>
          </p:cNvPr>
          <p:cNvSpPr txBox="1"/>
          <p:nvPr/>
        </p:nvSpPr>
        <p:spPr>
          <a:xfrm>
            <a:off x="6308743" y="3586462"/>
            <a:ext cx="413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first-order form</a:t>
            </a:r>
          </a:p>
        </p:txBody>
      </p:sp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First-order error dynamics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278461-CF70-BC45-9163-B3161219FA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490" y="2211733"/>
            <a:ext cx="8560279" cy="3719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30B65C-FC0A-2742-8994-6A95B25FFF0D}"/>
                  </a:ext>
                </a:extLst>
              </p:cNvPr>
              <p:cNvSpPr txBox="1"/>
              <p:nvPr/>
            </p:nvSpPr>
            <p:spPr>
              <a:xfrm>
                <a:off x="6875990" y="3165253"/>
                <a:ext cx="15475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30B65C-FC0A-2742-8994-6A95B25FF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990" y="3165253"/>
                <a:ext cx="154754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03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Second-order error dynamics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AB6021-DFC6-B341-AE0A-AADA1FCF8C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936" y="1986416"/>
            <a:ext cx="9419825" cy="3750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379D41-AC24-9340-AFCC-F6375954D6A6}"/>
              </a:ext>
            </a:extLst>
          </p:cNvPr>
          <p:cNvSpPr txBox="1"/>
          <p:nvPr/>
        </p:nvSpPr>
        <p:spPr>
          <a:xfrm>
            <a:off x="5996814" y="5815706"/>
            <a:ext cx="4305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second-order form</a:t>
            </a:r>
          </a:p>
        </p:txBody>
      </p:sp>
    </p:spTree>
    <p:extLst>
      <p:ext uri="{BB962C8B-B14F-4D97-AF65-F5344CB8AC3E}">
        <p14:creationId xmlns:p14="http://schemas.microsoft.com/office/powerpoint/2010/main" val="301306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Second-order error dynamics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28FBBE-234A-4D44-B2A3-C5FA47E822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373" y="2128213"/>
            <a:ext cx="5211114" cy="39585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90F74B7-306E-CB48-B19C-3272B9A075AD}"/>
                  </a:ext>
                </a:extLst>
              </p14:cNvPr>
              <p14:cNvContentPartPr/>
              <p14:nvPr/>
            </p14:nvContentPartPr>
            <p14:xfrm>
              <a:off x="5314881" y="2874661"/>
              <a:ext cx="1986480" cy="3582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90F74B7-306E-CB48-B19C-3272B9A075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7681" y="2867093"/>
                <a:ext cx="2001600" cy="373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98B35DE-A155-E748-A1E0-6BCD6DC413CF}"/>
                  </a:ext>
                </a:extLst>
              </p14:cNvPr>
              <p14:cNvContentPartPr/>
              <p14:nvPr/>
            </p14:nvContentPartPr>
            <p14:xfrm>
              <a:off x="8570361" y="2903821"/>
              <a:ext cx="181440" cy="1281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98B35DE-A155-E748-A1E0-6BCD6DC413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62801" y="2896261"/>
                <a:ext cx="1962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4422B40-A9EC-114F-9322-105FFCD5D588}"/>
                  </a:ext>
                </a:extLst>
              </p14:cNvPr>
              <p14:cNvContentPartPr/>
              <p14:nvPr/>
            </p14:nvContentPartPr>
            <p14:xfrm>
              <a:off x="7463001" y="2843701"/>
              <a:ext cx="1039320" cy="3992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4422B40-A9EC-114F-9322-105FFCD5D58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55441" y="2836134"/>
                <a:ext cx="1054440" cy="4143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7002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C0F30B-66DE-D14E-B3B6-6C067AB5DF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114" y="1698587"/>
            <a:ext cx="7780443" cy="45351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563545-7A42-9747-A6DD-0E15FC6BDA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604" y="1450109"/>
            <a:ext cx="4005593" cy="1200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FC9A22-F002-B34D-A85A-902AD652F7CF}"/>
                  </a:ext>
                </a:extLst>
              </p:cNvPr>
              <p:cNvSpPr txBox="1"/>
              <p:nvPr/>
            </p:nvSpPr>
            <p:spPr>
              <a:xfrm>
                <a:off x="6875990" y="3165253"/>
                <a:ext cx="3571812" cy="848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solve for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=1, </m:t>
                    </m:r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FC9A22-F002-B34D-A85A-902AD652F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990" y="3165253"/>
                <a:ext cx="3571812" cy="848117"/>
              </a:xfrm>
              <a:prstGeom prst="rect">
                <a:avLst/>
              </a:prstGeom>
              <a:blipFill>
                <a:blip r:embed="rId4"/>
                <a:stretch>
                  <a:fillRect l="-2473" t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2FBEA54-DFFD-8946-BC20-19EB06A34522}"/>
                  </a:ext>
                </a:extLst>
              </p14:cNvPr>
              <p14:cNvContentPartPr/>
              <p14:nvPr/>
            </p14:nvContentPartPr>
            <p14:xfrm>
              <a:off x="1541721" y="4578541"/>
              <a:ext cx="46080" cy="216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2FBEA54-DFFD-8946-BC20-19EB06A345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4161" y="4570981"/>
                <a:ext cx="612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BF5E769-D531-0143-B2A5-B9461AE52447}"/>
                  </a:ext>
                </a:extLst>
              </p14:cNvPr>
              <p14:cNvContentPartPr/>
              <p14:nvPr/>
            </p14:nvContentPartPr>
            <p14:xfrm>
              <a:off x="1340481" y="3915781"/>
              <a:ext cx="648720" cy="295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BF5E769-D531-0143-B2A5-B9461AE5244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2921" y="3908221"/>
                <a:ext cx="663840" cy="31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3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0774A-C78B-AB4F-9057-385C0AA8A6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278" y="1683763"/>
            <a:ext cx="7711924" cy="4466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C37319-D4E4-EE44-BD55-3542E189C4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9541" y="2267496"/>
            <a:ext cx="2164686" cy="44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11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3966F9-6BCD-1947-BD40-41BDCBD4E7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114" y="1565816"/>
            <a:ext cx="9703242" cy="44129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000E16-2D19-6844-B069-8271FE00A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6788" y="1476385"/>
            <a:ext cx="3427012" cy="1460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F5AC2A-8171-B24C-BFE8-A6FF0F93A618}"/>
              </a:ext>
            </a:extLst>
          </p:cNvPr>
          <p:cNvSpPr txBox="1"/>
          <p:nvPr/>
        </p:nvSpPr>
        <p:spPr>
          <a:xfrm>
            <a:off x="333955" y="4016911"/>
            <a:ext cx="987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(𝜍)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107042D9-BBBA-9B4A-9CCB-8EF801C8E374}"/>
              </a:ext>
            </a:extLst>
          </p:cNvPr>
          <p:cNvSpPr/>
          <p:nvPr/>
        </p:nvSpPr>
        <p:spPr>
          <a:xfrm rot="15911608">
            <a:off x="1995777" y="4242612"/>
            <a:ext cx="421419" cy="421419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B3F674-5936-0F4E-976C-074A759B1C4F}"/>
              </a:ext>
            </a:extLst>
          </p:cNvPr>
          <p:cNvCxnSpPr>
            <a:stCxn id="5" idx="3"/>
          </p:cNvCxnSpPr>
          <p:nvPr/>
        </p:nvCxnSpPr>
        <p:spPr>
          <a:xfrm>
            <a:off x="1321726" y="4216966"/>
            <a:ext cx="645414" cy="125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D8B3E13-E128-5446-8949-D7A0E76AD9E5}"/>
                  </a:ext>
                </a:extLst>
              </p14:cNvPr>
              <p14:cNvContentPartPr/>
              <p14:nvPr/>
            </p14:nvContentPartPr>
            <p14:xfrm>
              <a:off x="2177481" y="3414301"/>
              <a:ext cx="230400" cy="2689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D8B3E13-E128-5446-8949-D7A0E76AD9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9921" y="3406741"/>
                <a:ext cx="2455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FFE450B-451F-FC49-9D43-3609DCFECAD2}"/>
                  </a:ext>
                </a:extLst>
              </p14:cNvPr>
              <p14:cNvContentPartPr/>
              <p14:nvPr/>
            </p14:nvContentPartPr>
            <p14:xfrm>
              <a:off x="8598081" y="4812181"/>
              <a:ext cx="98640" cy="139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FFE450B-451F-FC49-9D43-3609DCFECA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90521" y="4804621"/>
                <a:ext cx="1134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E3E1CD8-B87D-BB45-9042-74C062BDA2A8}"/>
                  </a:ext>
                </a:extLst>
              </p14:cNvPr>
              <p14:cNvContentPartPr/>
              <p14:nvPr/>
            </p14:nvContentPartPr>
            <p14:xfrm>
              <a:off x="8733081" y="4826581"/>
              <a:ext cx="208080" cy="130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E3E1CD8-B87D-BB45-9042-74C062BDA2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25521" y="4819021"/>
                <a:ext cx="2232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E6796E6-A3C3-7B46-B099-F257B0D01C51}"/>
                  </a:ext>
                </a:extLst>
              </p14:cNvPr>
              <p14:cNvContentPartPr/>
              <p14:nvPr/>
            </p14:nvContentPartPr>
            <p14:xfrm>
              <a:off x="8985801" y="4843141"/>
              <a:ext cx="121320" cy="957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E6796E6-A3C3-7B46-B099-F257B0D01C5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78241" y="4835581"/>
                <a:ext cx="13608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D8E53E9-048B-5F4D-B525-E8604D1FB232}"/>
                  </a:ext>
                </a:extLst>
              </p14:cNvPr>
              <p14:cNvContentPartPr/>
              <p14:nvPr/>
            </p14:nvContentPartPr>
            <p14:xfrm>
              <a:off x="9136281" y="4736941"/>
              <a:ext cx="57960" cy="187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D8E53E9-048B-5F4D-B525-E8604D1FB23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28721" y="4729381"/>
                <a:ext cx="7308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FE42F57-C999-5840-B888-F26A526564D7}"/>
                  </a:ext>
                </a:extLst>
              </p14:cNvPr>
              <p14:cNvContentPartPr/>
              <p14:nvPr/>
            </p14:nvContentPartPr>
            <p14:xfrm>
              <a:off x="9229161" y="4687261"/>
              <a:ext cx="54720" cy="2307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FE42F57-C999-5840-B888-F26A526564D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21601" y="4679701"/>
                <a:ext cx="698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A7BF74C-7971-1142-A566-06BC9533D17E}"/>
                  </a:ext>
                </a:extLst>
              </p14:cNvPr>
              <p14:cNvContentPartPr/>
              <p14:nvPr/>
            </p14:nvContentPartPr>
            <p14:xfrm>
              <a:off x="9486921" y="4730461"/>
              <a:ext cx="123120" cy="3283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A7BF74C-7971-1142-A566-06BC9533D17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79361" y="4722901"/>
                <a:ext cx="13824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8B7FDCF-57C4-9F4A-A5D2-2CDBBD63FA9E}"/>
                  </a:ext>
                </a:extLst>
              </p14:cNvPr>
              <p14:cNvContentPartPr/>
              <p14:nvPr/>
            </p14:nvContentPartPr>
            <p14:xfrm>
              <a:off x="9740361" y="4831261"/>
              <a:ext cx="314640" cy="554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8B7FDCF-57C4-9F4A-A5D2-2CDBBD63FA9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32801" y="4823701"/>
                <a:ext cx="3297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3394B71-8877-9247-A5C2-D9ADEF81CA36}"/>
                  </a:ext>
                </a:extLst>
              </p14:cNvPr>
              <p14:cNvContentPartPr/>
              <p14:nvPr/>
            </p14:nvContentPartPr>
            <p14:xfrm>
              <a:off x="10131681" y="4711381"/>
              <a:ext cx="1403280" cy="5047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3394B71-8877-9247-A5C2-D9ADEF81CA3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124119" y="4703826"/>
                <a:ext cx="1418404" cy="5194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9477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B9B5C2-1EFF-704A-A25C-9FE0389B6CF7}"/>
              </a:ext>
            </a:extLst>
          </p:cNvPr>
          <p:cNvGrpSpPr/>
          <p:nvPr/>
        </p:nvGrpSpPr>
        <p:grpSpPr>
          <a:xfrm>
            <a:off x="242515" y="2226036"/>
            <a:ext cx="7090692" cy="3029775"/>
            <a:chOff x="1983850" y="2154475"/>
            <a:chExt cx="8224299" cy="35141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9D876A-3BEC-9F42-8201-612A3D26F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83850" y="2154475"/>
              <a:ext cx="8224299" cy="351415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FD007C-7B2B-F94B-B98A-A850827A8574}"/>
                </a:ext>
              </a:extLst>
            </p:cNvPr>
            <p:cNvSpPr txBox="1"/>
            <p:nvPr/>
          </p:nvSpPr>
          <p:spPr>
            <a:xfrm>
              <a:off x="3190440" y="4063115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3F0946-B3B8-CC4F-9DEA-0E8B6169BA28}"/>
                </a:ext>
              </a:extLst>
            </p:cNvPr>
            <p:cNvSpPr txBox="1"/>
            <p:nvPr/>
          </p:nvSpPr>
          <p:spPr>
            <a:xfrm>
              <a:off x="2919454" y="4635038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78052A-3CC4-A74C-9948-8E2825726848}"/>
                </a:ext>
              </a:extLst>
            </p:cNvPr>
            <p:cNvSpPr txBox="1"/>
            <p:nvPr/>
          </p:nvSpPr>
          <p:spPr>
            <a:xfrm>
              <a:off x="2782956" y="4063116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316E4F-0051-C146-8F84-D9609962254E}"/>
                </a:ext>
              </a:extLst>
            </p:cNvPr>
            <p:cNvSpPr txBox="1"/>
            <p:nvPr/>
          </p:nvSpPr>
          <p:spPr>
            <a:xfrm>
              <a:off x="2287883" y="4063116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4CC609-5274-864D-B01F-848A9D798F96}"/>
                </a:ext>
              </a:extLst>
            </p:cNvPr>
            <p:cNvSpPr txBox="1"/>
            <p:nvPr/>
          </p:nvSpPr>
          <p:spPr>
            <a:xfrm>
              <a:off x="2919454" y="2794885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1AEA12-FCA4-F441-A17A-01CBFCB88E88}"/>
                </a:ext>
              </a:extLst>
            </p:cNvPr>
            <p:cNvSpPr txBox="1"/>
            <p:nvPr/>
          </p:nvSpPr>
          <p:spPr>
            <a:xfrm>
              <a:off x="6785113" y="4865870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605E08-F333-294F-BC22-CB2D338DFEF3}"/>
                </a:ext>
              </a:extLst>
            </p:cNvPr>
            <p:cNvSpPr txBox="1"/>
            <p:nvPr/>
          </p:nvSpPr>
          <p:spPr>
            <a:xfrm>
              <a:off x="6674436" y="3337380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C9689D4-AF28-8545-8D08-13F295AFD3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1880782"/>
            <a:ext cx="3752507" cy="28114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EC8DE9-2F53-4C4B-BFB3-505540EDFFA8}"/>
              </a:ext>
            </a:extLst>
          </p:cNvPr>
          <p:cNvSpPr txBox="1"/>
          <p:nvPr/>
        </p:nvSpPr>
        <p:spPr>
          <a:xfrm>
            <a:off x="1860605" y="5575248"/>
            <a:ext cx="3214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second-order systems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B167EA-D675-EF47-B887-709E6D720C3B}"/>
              </a:ext>
            </a:extLst>
          </p:cNvPr>
          <p:cNvSpPr txBox="1"/>
          <p:nvPr/>
        </p:nvSpPr>
        <p:spPr>
          <a:xfrm>
            <a:off x="8512029" y="4873214"/>
            <a:ext cx="31983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time response relative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root locations for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general systems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4BBDB1F-CD30-AE42-990B-C7655C195BF7}"/>
              </a:ext>
            </a:extLst>
          </p:cNvPr>
          <p:cNvSpPr/>
          <p:nvPr/>
        </p:nvSpPr>
        <p:spPr>
          <a:xfrm>
            <a:off x="242515" y="1736356"/>
            <a:ext cx="7279419" cy="44390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3B1D90A-15C9-F840-8EE3-28673850B92D}"/>
              </a:ext>
            </a:extLst>
          </p:cNvPr>
          <p:cNvSpPr/>
          <p:nvPr/>
        </p:nvSpPr>
        <p:spPr>
          <a:xfrm>
            <a:off x="7873253" y="1736356"/>
            <a:ext cx="4135648" cy="44390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3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14165</TotalTime>
  <Words>386</Words>
  <Application>Microsoft Macintosh PowerPoint</Application>
  <PresentationFormat>Widescreen</PresentationFormat>
  <Paragraphs>90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603</cp:revision>
  <cp:lastPrinted>2020-11-09T20:18:31Z</cp:lastPrinted>
  <dcterms:created xsi:type="dcterms:W3CDTF">2020-09-16T15:38:21Z</dcterms:created>
  <dcterms:modified xsi:type="dcterms:W3CDTF">2020-11-24T04:52:49Z</dcterms:modified>
</cp:coreProperties>
</file>